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ال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المؤلف والتاريخ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59459">
              <a:lnSpc>
                <a:spcPct val="100000"/>
              </a:lnSpc>
              <a:spcBef>
                <a:spcPts val="0"/>
              </a:spcBef>
              <a:buSzTx/>
              <a:buNone/>
              <a:defRPr b="1" sz="3312"/>
            </a:lvl1pPr>
          </a:lstStyle>
          <a:p>
            <a:pPr/>
            <a:r>
              <a:t>المؤلف والتاريخ</a:t>
            </a:r>
          </a:p>
        </p:txBody>
      </p:sp>
      <p:sp>
        <p:nvSpPr>
          <p:cNvPr id="12" name="عنوان العرض التقديمي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عنوان العرض التقديمي</a:t>
            </a:r>
          </a:p>
        </p:txBody>
      </p:sp>
      <p:sp>
        <p:nvSpPr>
          <p:cNvPr id="13" name="مستوى النص الأول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العنوان الفرعي للعرض التقديمي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ب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مستوى النص الأول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Geeza Pro Regular"/>
                <a:ea typeface="Geeza Pro Regular"/>
                <a:cs typeface="Geeza Pro Regular"/>
                <a:sym typeface="Geeza Pro Regular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Geeza Pro Regular"/>
                <a:ea typeface="Geeza Pro Regular"/>
                <a:cs typeface="Geeza Pro Regular"/>
                <a:sym typeface="Geeza Pro Regular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Geeza Pro Regular"/>
                <a:ea typeface="Geeza Pro Regular"/>
                <a:cs typeface="Geeza Pro Regular"/>
                <a:sym typeface="Geeza Pro Regular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Geeza Pro Regular"/>
                <a:ea typeface="Geeza Pro Regular"/>
                <a:cs typeface="Geeza Pro Regular"/>
                <a:sym typeface="Geeza Pro Regular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Geeza Pro Regular"/>
                <a:ea typeface="Geeza Pro Regular"/>
                <a:cs typeface="Geeza Pro Regular"/>
                <a:sym typeface="Geeza Pro Regular"/>
              </a:defRPr>
            </a:lvl5pPr>
          </a:lstStyle>
          <a:p>
            <a:pPr/>
            <a:r>
              <a:t>بيان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معلومة كبي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مستوى النص الأول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‏١٠٠٪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معلومات الحقيقة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775969">
              <a:lnSpc>
                <a:spcPct val="100000"/>
              </a:lnSpc>
              <a:spcBef>
                <a:spcPts val="0"/>
              </a:spcBef>
              <a:buSzTx/>
              <a:buNone/>
              <a:defRPr b="1" sz="5170"/>
            </a:lvl1pPr>
          </a:lstStyle>
          <a:p>
            <a:pPr/>
            <a:r>
              <a:t>معلومات الحقيقة</a:t>
            </a:r>
          </a:p>
        </p:txBody>
      </p:sp>
      <p:sp>
        <p:nvSpPr>
          <p:cNvPr id="10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السمة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00735">
              <a:lnSpc>
                <a:spcPct val="100000"/>
              </a:lnSpc>
              <a:spcBef>
                <a:spcPts val="0"/>
              </a:spcBef>
              <a:buSzTx/>
              <a:buNone/>
              <a:defRPr b="1" sz="3492"/>
            </a:lvl1pPr>
          </a:lstStyle>
          <a:p>
            <a:pPr/>
            <a:r>
              <a:t>السمة</a:t>
            </a:r>
          </a:p>
        </p:txBody>
      </p:sp>
      <p:sp>
        <p:nvSpPr>
          <p:cNvPr id="116" name="مستوى النص الأول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0" marR="638923" indent="169023">
              <a:spcBef>
                <a:spcPts val="0"/>
              </a:spcBef>
              <a:buSzTx/>
              <a:buNone/>
              <a:defRPr spc="-170" sz="8500">
                <a:latin typeface="Geeza Pro Regular"/>
                <a:ea typeface="Geeza Pro Regular"/>
                <a:cs typeface="Geeza Pro Regular"/>
                <a:sym typeface="Geeza Pro Regular"/>
              </a:defRPr>
            </a:lvl1pPr>
            <a:lvl2pPr marL="0" marR="638923" indent="626223">
              <a:spcBef>
                <a:spcPts val="0"/>
              </a:spcBef>
              <a:buSzTx/>
              <a:buNone/>
              <a:defRPr spc="-170" sz="8500">
                <a:latin typeface="Geeza Pro Regular"/>
                <a:ea typeface="Geeza Pro Regular"/>
                <a:cs typeface="Geeza Pro Regular"/>
                <a:sym typeface="Geeza Pro Regular"/>
              </a:defRPr>
            </a:lvl2pPr>
            <a:lvl3pPr marL="0" marR="638923" indent="1083423">
              <a:spcBef>
                <a:spcPts val="0"/>
              </a:spcBef>
              <a:buSzTx/>
              <a:buNone/>
              <a:defRPr spc="-170" sz="8500">
                <a:latin typeface="Geeza Pro Regular"/>
                <a:ea typeface="Geeza Pro Regular"/>
                <a:cs typeface="Geeza Pro Regular"/>
                <a:sym typeface="Geeza Pro Regular"/>
              </a:defRPr>
            </a:lvl3pPr>
            <a:lvl4pPr marL="0" marR="638923" indent="1540623">
              <a:spcBef>
                <a:spcPts val="0"/>
              </a:spcBef>
              <a:buSzTx/>
              <a:buNone/>
              <a:defRPr spc="-170" sz="8500">
                <a:latin typeface="Geeza Pro Regular"/>
                <a:ea typeface="Geeza Pro Regular"/>
                <a:cs typeface="Geeza Pro Regular"/>
                <a:sym typeface="Geeza Pro Regular"/>
              </a:defRPr>
            </a:lvl4pPr>
            <a:lvl5pPr marL="0" marR="638923" indent="1997823">
              <a:spcBef>
                <a:spcPts val="0"/>
              </a:spcBef>
              <a:buSzTx/>
              <a:buNone/>
              <a:defRPr spc="-170" sz="8500">
                <a:latin typeface="Geeza Pro Regular"/>
                <a:ea typeface="Geeza Pro Regular"/>
                <a:cs typeface="Geeza Pro Regular"/>
                <a:sym typeface="Geeza Pro Regular"/>
              </a:defRPr>
            </a:lvl5pPr>
          </a:lstStyle>
          <a:p>
            <a:pPr/>
            <a:r>
              <a:t>"اقتباس مشهور"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٣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وعاء من السلطة مع أرز مقلي وبيض مسلوق وعيدان طعام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وعاء من كعك السلمون والسلطة والحمص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وعاء من معكرونة البابارديلة مع زبدة البقدونس والبندق المحمص وجبن البارميزان المبشور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وعاء من السلطة مع أرز مقلي وبيض مسلوق وعيدان طعام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الأفوكادو والليمون الحامض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عنوان العرض التقديمي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عنوان العرض التقديمي</a:t>
            </a:r>
          </a:p>
        </p:txBody>
      </p:sp>
      <p:sp>
        <p:nvSpPr>
          <p:cNvPr id="23" name="المؤلف والتاريخ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59459">
              <a:lnSpc>
                <a:spcPct val="100000"/>
              </a:lnSpc>
              <a:spcBef>
                <a:spcPts val="0"/>
              </a:spcBef>
              <a:buSzTx/>
              <a:buNone/>
              <a:defRPr b="1" sz="3312"/>
            </a:lvl1pPr>
          </a:lstStyle>
          <a:p>
            <a:pPr/>
            <a:r>
              <a:t>المؤلف والتاريخ</a:t>
            </a:r>
          </a:p>
        </p:txBody>
      </p:sp>
      <p:sp>
        <p:nvSpPr>
          <p:cNvPr id="24" name="مستوى النص الأول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العنوان الفرعي للعرض التقديمي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بديل العنوان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وعاء من كعك السلمون والسلطة والحمص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عنوان الشريحة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عنوان الشريحة</a:t>
            </a:r>
          </a:p>
        </p:txBody>
      </p:sp>
      <p:sp>
        <p:nvSpPr>
          <p:cNvPr id="34" name="مستوى النص الأول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العنوان الفرعي للشريحة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رقم الشريحة"/>
          <p:cNvSpPr txBox="1"/>
          <p:nvPr>
            <p:ph type="sldNum" sz="quarter" idx="2"/>
          </p:nvPr>
        </p:nvSpPr>
        <p:spPr>
          <a:xfrm>
            <a:off x="12008514" y="13084436"/>
            <a:ext cx="354475" cy="375397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تعداد ال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عنوان الشريحة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عنوان الشريحة</a:t>
            </a:r>
          </a:p>
        </p:txBody>
      </p:sp>
      <p:sp>
        <p:nvSpPr>
          <p:cNvPr id="43" name="العنوان الفرعي للشريحة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75969">
              <a:lnSpc>
                <a:spcPct val="100000"/>
              </a:lnSpc>
              <a:spcBef>
                <a:spcPts val="0"/>
              </a:spcBef>
              <a:buSzTx/>
              <a:buNone/>
              <a:defRPr b="1" sz="5170"/>
            </a:lvl1pPr>
          </a:lstStyle>
          <a:p>
            <a:pPr/>
            <a:r>
              <a:t>العنوان الفرعي للشريحة</a:t>
            </a:r>
          </a:p>
        </p:txBody>
      </p:sp>
      <p:sp>
        <p:nvSpPr>
          <p:cNvPr id="44" name="مستوى النص الأول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التعداد النقطي في الشريحة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تعداد 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مستوى النص الأول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نص التعداد النقطي في الشريحة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تعداد النقطي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العنوان الفرعي للشريحة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75969">
              <a:lnSpc>
                <a:spcPct val="100000"/>
              </a:lnSpc>
              <a:spcBef>
                <a:spcPts val="0"/>
              </a:spcBef>
              <a:buSzTx/>
              <a:buNone/>
              <a:defRPr b="1" sz="5170"/>
            </a:lvl1pPr>
          </a:lstStyle>
          <a:p>
            <a:pPr/>
            <a:r>
              <a:t>العنوان الفرعي للشريحة</a:t>
            </a:r>
          </a:p>
        </p:txBody>
      </p:sp>
      <p:sp>
        <p:nvSpPr>
          <p:cNvPr id="61" name="مستوى النص الأول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نص التعداد النقطي في الشريحة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وعاء من معكرونة البابارديلة مع زبدة البقدونس والبندق المحمص وجبن البارميزان المبشور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عنوان الشريحة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عنوان الشريحة</a:t>
            </a:r>
          </a:p>
        </p:txBody>
      </p:sp>
      <p:sp>
        <p:nvSpPr>
          <p:cNvPr id="64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ق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عنوان القسم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Geeza Pro Regular"/>
                <a:ea typeface="Geeza Pro Regular"/>
                <a:cs typeface="Geeza Pro Regular"/>
                <a:sym typeface="Geeza Pro Regular"/>
              </a:defRPr>
            </a:lvl1pPr>
          </a:lstStyle>
          <a:p>
            <a:pPr/>
            <a:r>
              <a:t>عنوان القسم</a:t>
            </a:r>
          </a:p>
        </p:txBody>
      </p:sp>
      <p:sp>
        <p:nvSpPr>
          <p:cNvPr id="72" name="رقم الشريحة"/>
          <p:cNvSpPr txBox="1"/>
          <p:nvPr>
            <p:ph type="sldNum" sz="quarter" idx="2"/>
          </p:nvPr>
        </p:nvSpPr>
        <p:spPr>
          <a:xfrm>
            <a:off x="12008514" y="13084436"/>
            <a:ext cx="354475" cy="375397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عنوان الشريحة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عنوان الشريحة</a:t>
            </a:r>
          </a:p>
        </p:txBody>
      </p:sp>
      <p:sp>
        <p:nvSpPr>
          <p:cNvPr id="80" name="العنوان الفرعي للشريحة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75969">
              <a:lnSpc>
                <a:spcPct val="100000"/>
              </a:lnSpc>
              <a:spcBef>
                <a:spcPts val="0"/>
              </a:spcBef>
              <a:buSzTx/>
              <a:buNone/>
              <a:defRPr b="1" sz="5170"/>
            </a:lvl1pPr>
          </a:lstStyle>
          <a:p>
            <a:pPr/>
            <a:r>
              <a:t>العنوان الفرعي للشريحة</a:t>
            </a:r>
          </a:p>
        </p:txBody>
      </p:sp>
      <p:sp>
        <p:nvSpPr>
          <p:cNvPr id="8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أجن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عنوان الأجندة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عنوان الأجندة</a:t>
            </a:r>
          </a:p>
        </p:txBody>
      </p:sp>
      <p:sp>
        <p:nvSpPr>
          <p:cNvPr id="89" name="العنوان الفرعي في الأجندة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75969">
              <a:lnSpc>
                <a:spcPct val="100000"/>
              </a:lnSpc>
              <a:spcBef>
                <a:spcPts val="0"/>
              </a:spcBef>
              <a:buSzTx/>
              <a:buNone/>
              <a:defRPr b="1" sz="5170"/>
            </a:lvl1pPr>
          </a:lstStyle>
          <a:p>
            <a:pPr/>
            <a:r>
              <a:t>العنوان الفرعي في الأجندة</a:t>
            </a:r>
          </a:p>
        </p:txBody>
      </p:sp>
      <p:sp>
        <p:nvSpPr>
          <p:cNvPr id="90" name="مستوى النص الأول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موضوعات الأجندة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الشريحة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عنوان الشريحة</a:t>
            </a:r>
          </a:p>
        </p:txBody>
      </p:sp>
      <p:sp>
        <p:nvSpPr>
          <p:cNvPr id="3" name="مستوى النص الأول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نص التعداد النقطي في الشريحة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رقم الشريحة"/>
          <p:cNvSpPr txBox="1"/>
          <p:nvPr>
            <p:ph type="sldNum" sz="quarter" idx="2"/>
          </p:nvPr>
        </p:nvSpPr>
        <p:spPr>
          <a:xfrm>
            <a:off x="12008514" y="13080202"/>
            <a:ext cx="354475" cy="375397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r" defTabSz="2438338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r" defTabSz="2438338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r" defTabSz="2438338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r" defTabSz="2438338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r" defTabSz="2438338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r" defTabSz="2438338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r" defTabSz="2438338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r" defTabSz="2438338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r" defTabSz="2438338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r" defTabSz="2438338" rtl="1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r" defTabSz="2438338" rtl="1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r" defTabSz="2438338" rtl="1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r" defTabSz="2438338" rtl="1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r" defTabSz="2438338" rtl="1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r" defTabSz="2438338" rtl="1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r" defTabSz="2438338" rtl="1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r" defTabSz="2438338" rtl="1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r" defTabSz="2438338" rtl="1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2.jpeg"/><Relationship Id="rId3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2.jpeg"/><Relationship Id="rId3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IMG_3804.jpeg" descr="IMG_3804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مستطيل"/>
          <p:cNvSpPr/>
          <p:nvPr/>
        </p:nvSpPr>
        <p:spPr>
          <a:xfrm>
            <a:off x="699674" y="173569"/>
            <a:ext cx="2523491" cy="2245327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38100" tIns="38100" rIns="38100" bIns="38100" anchor="ctr"/>
          <a:lstStyle/>
          <a:p>
            <a:pPr defTabSz="778933" rtl="0">
              <a:defRPr sz="28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</a:p>
        </p:txBody>
      </p:sp>
      <p:sp>
        <p:nvSpPr>
          <p:cNvPr id="153" name="شهادة شكر و تقدير"/>
          <p:cNvSpPr/>
          <p:nvPr/>
        </p:nvSpPr>
        <p:spPr>
          <a:xfrm>
            <a:off x="5811760" y="902332"/>
            <a:ext cx="12265284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>
            <a:lvl1pPr defTabSz="778933">
              <a:lnSpc>
                <a:spcPct val="75000"/>
              </a:lnSpc>
              <a:defRPr sz="5200">
                <a:solidFill>
                  <a:srgbClr val="99244F"/>
                </a:solidFill>
                <a:latin typeface="Ah-naskh-hadith"/>
                <a:ea typeface="Ah-naskh-hadith"/>
                <a:cs typeface="Ah-naskh-hadith"/>
                <a:sym typeface="Ah-naskh-hadith"/>
              </a:defRPr>
            </a:lvl1pPr>
          </a:lstStyle>
          <a:p>
            <a:pPr rtl="0">
              <a:defRPr/>
            </a:pPr>
            <a:r>
              <a:t>شهادة شكر و تقدير</a:t>
            </a:r>
          </a:p>
        </p:txBody>
      </p:sp>
      <p:sp>
        <p:nvSpPr>
          <p:cNvPr id="154" name="تلميذتي النجيبة : ……………………………… الصف : …………"/>
          <p:cNvSpPr/>
          <p:nvPr/>
        </p:nvSpPr>
        <p:spPr>
          <a:xfrm>
            <a:off x="3865385" y="3141684"/>
            <a:ext cx="16653230" cy="1568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>
            <a:lvl1pPr defTabSz="778933">
              <a:lnSpc>
                <a:spcPct val="75000"/>
              </a:lnSpc>
              <a:defRPr sz="4500">
                <a:solidFill>
                  <a:srgbClr val="FF6A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تلميذتي النجيبة : ……………………………… الصف : …………</a:t>
            </a:r>
          </a:p>
        </p:txBody>
      </p:sp>
      <p:sp>
        <p:nvSpPr>
          <p:cNvPr id="155" name="المعلمة"/>
          <p:cNvSpPr/>
          <p:nvPr/>
        </p:nvSpPr>
        <p:spPr>
          <a:xfrm>
            <a:off x="16432995" y="10074991"/>
            <a:ext cx="9704646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pPr defTabSz="778933" rtl="0">
              <a:lnSpc>
                <a:spcPct val="75000"/>
              </a:lnSpc>
              <a:defRPr sz="41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المعلمة</a:t>
            </a:r>
            <a:r>
              <a:t> </a:t>
            </a:r>
          </a:p>
        </p:txBody>
      </p:sp>
      <p:sp>
        <p:nvSpPr>
          <p:cNvPr id="156" name="أبدعتي فتفوقتي لأنكِ جعلتِ شعاركِ أنا أستطيع أن أتعلم ……"/>
          <p:cNvSpPr/>
          <p:nvPr/>
        </p:nvSpPr>
        <p:spPr>
          <a:xfrm>
            <a:off x="5811760" y="4482086"/>
            <a:ext cx="13166917" cy="65454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pPr defTabSz="778933" rtl="0">
              <a:defRPr sz="45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أبدعتي فتفوقتي لأنكِ جعلتِ شعاركِ أنا أستطيع أن أتعلم …</a:t>
            </a:r>
          </a:p>
          <a:p>
            <a:pPr defTabSz="778933" rtl="0">
              <a:defRPr sz="45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إذاً حتماً سأنجح ، فهنيئاً لكِ مجهودك الرائع الذي تكلل بالنجاح </a:t>
            </a:r>
          </a:p>
          <a:p>
            <a:pPr defTabSz="778933" rtl="0">
              <a:defRPr sz="45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كل الشكر و التقدير على كل ما أنجزتيه من تفوق خلال هذه الفترة و أتمنى من الله العلي القدير أن يُبلغك العلم النافع . </a:t>
            </a:r>
          </a:p>
        </p:txBody>
      </p:sp>
      <p:sp>
        <p:nvSpPr>
          <p:cNvPr id="157" name="مديرة المدرسة"/>
          <p:cNvSpPr/>
          <p:nvPr/>
        </p:nvSpPr>
        <p:spPr>
          <a:xfrm>
            <a:off x="3563689" y="10074991"/>
            <a:ext cx="7119965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pPr defTabSz="778933" rtl="0">
              <a:lnSpc>
                <a:spcPct val="75000"/>
              </a:lnSpc>
              <a:defRPr sz="41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مديرة المدرسة</a:t>
            </a:r>
            <a:r>
              <a:t>  </a:t>
            </a:r>
          </a:p>
        </p:txBody>
      </p:sp>
      <p:sp>
        <p:nvSpPr>
          <p:cNvPr id="158" name="المملكة العربية السعودية…"/>
          <p:cNvSpPr/>
          <p:nvPr/>
        </p:nvSpPr>
        <p:spPr>
          <a:xfrm>
            <a:off x="20290666" y="-209270"/>
            <a:ext cx="4087076" cy="25301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pPr defTabSz="778933" rtl="0">
              <a:lnSpc>
                <a:spcPct val="75000"/>
              </a:lnSpc>
              <a:defRPr sz="26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المملكة العربية السعودية </a:t>
            </a:r>
          </a:p>
          <a:p>
            <a:pPr defTabSz="778933" rtl="0">
              <a:lnSpc>
                <a:spcPct val="75000"/>
              </a:lnSpc>
              <a:defRPr sz="26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مكتب التعليم ………</a:t>
            </a:r>
          </a:p>
          <a:p>
            <a:pPr defTabSz="778933" rtl="0">
              <a:lnSpc>
                <a:spcPct val="75000"/>
              </a:lnSpc>
              <a:defRPr sz="26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المدرسة /………………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IMG_3804.jpeg" descr="IMG_3804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61" name="مستطيل"/>
          <p:cNvSpPr/>
          <p:nvPr/>
        </p:nvSpPr>
        <p:spPr>
          <a:xfrm>
            <a:off x="699674" y="173569"/>
            <a:ext cx="2523491" cy="2245327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38100" tIns="38100" rIns="38100" bIns="38100" anchor="ctr"/>
          <a:lstStyle/>
          <a:p>
            <a:pPr defTabSz="778933" rtl="0">
              <a:defRPr sz="28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</a:p>
        </p:txBody>
      </p:sp>
      <p:sp>
        <p:nvSpPr>
          <p:cNvPr id="162" name="شهادة شكر و تقدير"/>
          <p:cNvSpPr/>
          <p:nvPr/>
        </p:nvSpPr>
        <p:spPr>
          <a:xfrm>
            <a:off x="5811760" y="902332"/>
            <a:ext cx="12265284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>
            <a:lvl1pPr defTabSz="778933">
              <a:lnSpc>
                <a:spcPct val="75000"/>
              </a:lnSpc>
              <a:defRPr sz="5200">
                <a:solidFill>
                  <a:srgbClr val="99244F"/>
                </a:solidFill>
                <a:latin typeface="Ah-naskh-hadith"/>
                <a:ea typeface="Ah-naskh-hadith"/>
                <a:cs typeface="Ah-naskh-hadith"/>
                <a:sym typeface="Ah-naskh-hadith"/>
              </a:defRPr>
            </a:lvl1pPr>
          </a:lstStyle>
          <a:p>
            <a:pPr rtl="0">
              <a:defRPr/>
            </a:pPr>
            <a:r>
              <a:t>شهادة شكر و تقدير</a:t>
            </a:r>
          </a:p>
        </p:txBody>
      </p:sp>
      <p:sp>
        <p:nvSpPr>
          <p:cNvPr id="163" name="تلميذي النجيب : ……………………………… الصف : …………"/>
          <p:cNvSpPr/>
          <p:nvPr/>
        </p:nvSpPr>
        <p:spPr>
          <a:xfrm>
            <a:off x="3865385" y="3141684"/>
            <a:ext cx="16653230" cy="1568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>
            <a:lvl1pPr defTabSz="778933">
              <a:lnSpc>
                <a:spcPct val="75000"/>
              </a:lnSpc>
              <a:defRPr sz="4500">
                <a:solidFill>
                  <a:srgbClr val="FF6A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تلميذي النجيب : ……………………………… الصف : …………</a:t>
            </a:r>
          </a:p>
        </p:txBody>
      </p:sp>
      <p:sp>
        <p:nvSpPr>
          <p:cNvPr id="164" name="المعلم"/>
          <p:cNvSpPr/>
          <p:nvPr/>
        </p:nvSpPr>
        <p:spPr>
          <a:xfrm>
            <a:off x="15666291" y="10252537"/>
            <a:ext cx="9704646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pPr defTabSz="778933" rtl="0">
              <a:lnSpc>
                <a:spcPct val="75000"/>
              </a:lnSpc>
              <a:defRPr sz="41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المعلم</a:t>
            </a:r>
            <a:r>
              <a:t> </a:t>
            </a:r>
          </a:p>
        </p:txBody>
      </p:sp>
      <p:sp>
        <p:nvSpPr>
          <p:cNvPr id="165" name="أبدعت فتفوقت لأنك جعلت شعارك أنا أستطيع أن أتعلم ……"/>
          <p:cNvSpPr/>
          <p:nvPr/>
        </p:nvSpPr>
        <p:spPr>
          <a:xfrm>
            <a:off x="5811760" y="3925879"/>
            <a:ext cx="13166917" cy="65454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pPr defTabSz="778933" rtl="0">
              <a:defRPr sz="45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أبدعت فتفوقت لأنك جعلت شعارك أنا أستطيع أن أتعلم …</a:t>
            </a:r>
          </a:p>
          <a:p>
            <a:pPr defTabSz="778933" rtl="0">
              <a:defRPr sz="45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إذاً حتماً سأنجح ، فهنيئاً لك مجهودك الرائع الذي تكلل بالنجاح </a:t>
            </a:r>
          </a:p>
          <a:p>
            <a:pPr defTabSz="778933" rtl="0">
              <a:defRPr sz="45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كل الشكر و التقدير على كل ما أنجزت من تفوق خلال هذه الفترة و أتمنى من الله العلي القدير أن يُبلغك العلم النافع . </a:t>
            </a:r>
          </a:p>
        </p:txBody>
      </p:sp>
      <p:sp>
        <p:nvSpPr>
          <p:cNvPr id="166" name="مدير المدرسة"/>
          <p:cNvSpPr/>
          <p:nvPr/>
        </p:nvSpPr>
        <p:spPr>
          <a:xfrm>
            <a:off x="3563689" y="10074991"/>
            <a:ext cx="7119965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pPr defTabSz="778933" rtl="0">
              <a:lnSpc>
                <a:spcPct val="75000"/>
              </a:lnSpc>
              <a:defRPr sz="41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مدير المدرسة</a:t>
            </a:r>
            <a:r>
              <a:t>  </a:t>
            </a:r>
          </a:p>
        </p:txBody>
      </p:sp>
      <p:sp>
        <p:nvSpPr>
          <p:cNvPr id="167" name="المملكة العربية السعودية…"/>
          <p:cNvSpPr/>
          <p:nvPr/>
        </p:nvSpPr>
        <p:spPr>
          <a:xfrm>
            <a:off x="20290666" y="-209270"/>
            <a:ext cx="4087076" cy="25301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pPr defTabSz="778933" rtl="0">
              <a:lnSpc>
                <a:spcPct val="75000"/>
              </a:lnSpc>
              <a:defRPr sz="26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المملكة العربية السعودية </a:t>
            </a:r>
          </a:p>
          <a:p>
            <a:pPr defTabSz="778933" rtl="0">
              <a:lnSpc>
                <a:spcPct val="75000"/>
              </a:lnSpc>
              <a:defRPr sz="26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مكتب التعليم ………</a:t>
            </a:r>
          </a:p>
          <a:p>
            <a:pPr defTabSz="778933" rtl="0">
              <a:lnSpc>
                <a:spcPct val="75000"/>
              </a:lnSpc>
              <a:defRPr sz="26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المدرسة /………………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IMG_3814.jpeg" descr="IMG_3814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0" name="شهادة شكر و تقدير"/>
          <p:cNvSpPr/>
          <p:nvPr/>
        </p:nvSpPr>
        <p:spPr>
          <a:xfrm>
            <a:off x="7470764" y="2128553"/>
            <a:ext cx="12265284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>
            <a:lvl1pPr defTabSz="778933">
              <a:lnSpc>
                <a:spcPct val="75000"/>
              </a:lnSpc>
              <a:defRPr sz="10300">
                <a:solidFill>
                  <a:srgbClr val="000000"/>
                </a:solidFill>
                <a:latin typeface="Abdo Free"/>
                <a:ea typeface="Abdo Free"/>
                <a:cs typeface="Abdo Free"/>
                <a:sym typeface="Abdo Free"/>
              </a:defRPr>
            </a:lvl1pPr>
          </a:lstStyle>
          <a:p>
            <a:pPr rtl="0">
              <a:defRPr/>
            </a:pPr>
            <a:r>
              <a:t>شهادة شكر و تقدير</a:t>
            </a:r>
          </a:p>
        </p:txBody>
      </p:sp>
      <p:sp>
        <p:nvSpPr>
          <p:cNvPr id="171" name="المملكة العربية السعودية…"/>
          <p:cNvSpPr/>
          <p:nvPr/>
        </p:nvSpPr>
        <p:spPr>
          <a:xfrm>
            <a:off x="20290666" y="-209270"/>
            <a:ext cx="4087076" cy="25301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pPr defTabSz="778933" rtl="0">
              <a:lnSpc>
                <a:spcPct val="75000"/>
              </a:lnSpc>
              <a:defRPr sz="26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المملكة العربية السعودية </a:t>
            </a:r>
          </a:p>
          <a:p>
            <a:pPr defTabSz="778933" rtl="0">
              <a:lnSpc>
                <a:spcPct val="75000"/>
              </a:lnSpc>
              <a:defRPr sz="26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مكتب التعليم ………</a:t>
            </a:r>
          </a:p>
          <a:p>
            <a:pPr defTabSz="778933" rtl="0">
              <a:lnSpc>
                <a:spcPct val="75000"/>
              </a:lnSpc>
              <a:defRPr sz="26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المدرسة /………………</a:t>
            </a:r>
          </a:p>
        </p:txBody>
      </p:sp>
      <p:sp>
        <p:nvSpPr>
          <p:cNvPr id="172" name="مستطيل"/>
          <p:cNvSpPr/>
          <p:nvPr/>
        </p:nvSpPr>
        <p:spPr>
          <a:xfrm>
            <a:off x="699674" y="173569"/>
            <a:ext cx="2523491" cy="2245327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38100" tIns="38100" rIns="38100" bIns="38100" anchor="ctr"/>
          <a:lstStyle/>
          <a:p>
            <a:pPr defTabSz="778933" rtl="0">
              <a:defRPr sz="28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</a:p>
        </p:txBody>
      </p:sp>
      <p:sp>
        <p:nvSpPr>
          <p:cNvPr id="173" name="طالبتي المبدعة : ……………………………… الصف : …………"/>
          <p:cNvSpPr/>
          <p:nvPr/>
        </p:nvSpPr>
        <p:spPr>
          <a:xfrm>
            <a:off x="5019475" y="3502337"/>
            <a:ext cx="16653230" cy="1568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>
            <a:lvl1pPr defTabSz="778933">
              <a:lnSpc>
                <a:spcPct val="75000"/>
              </a:lnSpc>
              <a:defRPr sz="4500">
                <a:solidFill>
                  <a:srgbClr val="E63B7A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طالبتي المبدعة : ……………………………… الصف : …………</a:t>
            </a:r>
          </a:p>
        </p:txBody>
      </p:sp>
      <p:sp>
        <p:nvSpPr>
          <p:cNvPr id="174" name="المعلمة"/>
          <p:cNvSpPr/>
          <p:nvPr/>
        </p:nvSpPr>
        <p:spPr>
          <a:xfrm>
            <a:off x="13956510" y="10555861"/>
            <a:ext cx="9704646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pPr defTabSz="778933" rtl="0">
              <a:lnSpc>
                <a:spcPct val="75000"/>
              </a:lnSpc>
              <a:defRPr sz="41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rPr>
                <a:solidFill>
                  <a:srgbClr val="E63B7A"/>
                </a:solidFill>
              </a:rPr>
              <a:t>المعلمة</a:t>
            </a:r>
            <a:r>
              <a:t> </a:t>
            </a:r>
          </a:p>
          <a:p>
            <a:pPr defTabSz="778933" rtl="0">
              <a:lnSpc>
                <a:spcPct val="75000"/>
              </a:lnSpc>
              <a:defRPr sz="41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 </a:t>
            </a:r>
          </a:p>
        </p:txBody>
      </p:sp>
      <p:sp>
        <p:nvSpPr>
          <p:cNvPr id="175" name="مديرة المدرسة"/>
          <p:cNvSpPr/>
          <p:nvPr/>
        </p:nvSpPr>
        <p:spPr>
          <a:xfrm>
            <a:off x="2986644" y="10555861"/>
            <a:ext cx="7119965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pPr defTabSz="778933" rtl="0">
              <a:lnSpc>
                <a:spcPct val="75000"/>
              </a:lnSpc>
              <a:defRPr sz="41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rPr>
                <a:solidFill>
                  <a:srgbClr val="E63B7A"/>
                </a:solidFill>
              </a:rPr>
              <a:t>مديرة المدرسة</a:t>
            </a:r>
            <a:r>
              <a:t> </a:t>
            </a:r>
          </a:p>
          <a:p>
            <a:pPr defTabSz="778933" rtl="0">
              <a:lnSpc>
                <a:spcPct val="75000"/>
              </a:lnSpc>
              <a:defRPr sz="41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 </a:t>
            </a:r>
          </a:p>
        </p:txBody>
      </p:sp>
      <p:sp>
        <p:nvSpPr>
          <p:cNvPr id="176" name="أبدعتي فتفوقتي لأنكِ جعلتِ شعاركِ أنا أستطيع أن أتعلم ……"/>
          <p:cNvSpPr/>
          <p:nvPr/>
        </p:nvSpPr>
        <p:spPr>
          <a:xfrm>
            <a:off x="7123751" y="4698478"/>
            <a:ext cx="13166916" cy="65454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pPr defTabSz="778933" rtl="0">
              <a:defRPr sz="45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أبدعتي فتفوقتي لأنكِ جعلتِ شعاركِ أنا أستطيع أن أتعلم …</a:t>
            </a:r>
          </a:p>
          <a:p>
            <a:pPr defTabSz="778933" rtl="0">
              <a:defRPr sz="45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إذاً حتماً سأنجح ، فهنيئاً لكِ مجهودك الرائع الذي تكلل بالنجاح </a:t>
            </a:r>
          </a:p>
          <a:p>
            <a:pPr defTabSz="778933" rtl="0">
              <a:defRPr sz="45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كل الشكر و التقدير على كل ما أنجزتيه من تفوق خلال هذه الفترة و أتمنى من الله العلي القدير أن يُبلغك العلم النافع 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IMG_3814.jpeg" descr="IMG_3814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9" name="شهادة شكر و تقدير"/>
          <p:cNvSpPr/>
          <p:nvPr/>
        </p:nvSpPr>
        <p:spPr>
          <a:xfrm>
            <a:off x="7470764" y="2128553"/>
            <a:ext cx="12265284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>
            <a:lvl1pPr defTabSz="778933">
              <a:lnSpc>
                <a:spcPct val="75000"/>
              </a:lnSpc>
              <a:defRPr sz="10300">
                <a:solidFill>
                  <a:srgbClr val="000000"/>
                </a:solidFill>
                <a:latin typeface="Abdo Free"/>
                <a:ea typeface="Abdo Free"/>
                <a:cs typeface="Abdo Free"/>
                <a:sym typeface="Abdo Free"/>
              </a:defRPr>
            </a:lvl1pPr>
          </a:lstStyle>
          <a:p>
            <a:pPr rtl="0">
              <a:defRPr/>
            </a:pPr>
            <a:r>
              <a:t>شهادة شكر و تقدير</a:t>
            </a:r>
          </a:p>
        </p:txBody>
      </p:sp>
      <p:sp>
        <p:nvSpPr>
          <p:cNvPr id="180" name="المملكة العربية السعودية…"/>
          <p:cNvSpPr/>
          <p:nvPr/>
        </p:nvSpPr>
        <p:spPr>
          <a:xfrm>
            <a:off x="20290666" y="-209270"/>
            <a:ext cx="4087076" cy="25301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pPr defTabSz="778933" rtl="0">
              <a:lnSpc>
                <a:spcPct val="75000"/>
              </a:lnSpc>
              <a:defRPr sz="26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المملكة العربية السعودية </a:t>
            </a:r>
          </a:p>
          <a:p>
            <a:pPr defTabSz="778933" rtl="0">
              <a:lnSpc>
                <a:spcPct val="75000"/>
              </a:lnSpc>
              <a:defRPr sz="26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مكتب التعليم ………</a:t>
            </a:r>
          </a:p>
          <a:p>
            <a:pPr defTabSz="778933" rtl="0">
              <a:lnSpc>
                <a:spcPct val="75000"/>
              </a:lnSpc>
              <a:defRPr sz="26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المدرسة /………………</a:t>
            </a:r>
          </a:p>
        </p:txBody>
      </p:sp>
      <p:sp>
        <p:nvSpPr>
          <p:cNvPr id="181" name="مستطيل"/>
          <p:cNvSpPr/>
          <p:nvPr/>
        </p:nvSpPr>
        <p:spPr>
          <a:xfrm>
            <a:off x="699674" y="173569"/>
            <a:ext cx="2523491" cy="2245327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38100" tIns="38100" rIns="38100" bIns="38100" anchor="ctr"/>
          <a:lstStyle/>
          <a:p>
            <a:pPr defTabSz="778933" rtl="0">
              <a:defRPr sz="28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</a:p>
        </p:txBody>
      </p:sp>
      <p:sp>
        <p:nvSpPr>
          <p:cNvPr id="182" name="طالبي المبدع : ……………………………… الصف : …………"/>
          <p:cNvSpPr/>
          <p:nvPr/>
        </p:nvSpPr>
        <p:spPr>
          <a:xfrm>
            <a:off x="5019475" y="3502337"/>
            <a:ext cx="16653230" cy="1568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>
            <a:lvl1pPr defTabSz="778933">
              <a:lnSpc>
                <a:spcPct val="75000"/>
              </a:lnSpc>
              <a:defRPr sz="4500">
                <a:solidFill>
                  <a:srgbClr val="E63B7A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طالبي المبدع : ……………………………… الصف : …………</a:t>
            </a:r>
          </a:p>
        </p:txBody>
      </p:sp>
      <p:sp>
        <p:nvSpPr>
          <p:cNvPr id="183" name="المعلم"/>
          <p:cNvSpPr/>
          <p:nvPr/>
        </p:nvSpPr>
        <p:spPr>
          <a:xfrm>
            <a:off x="13956510" y="10555861"/>
            <a:ext cx="9704646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pPr defTabSz="778933" rtl="0">
              <a:lnSpc>
                <a:spcPct val="75000"/>
              </a:lnSpc>
              <a:defRPr sz="41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rPr>
                <a:solidFill>
                  <a:srgbClr val="E63B7A"/>
                </a:solidFill>
              </a:rPr>
              <a:t>المعلم</a:t>
            </a:r>
            <a:r>
              <a:t> </a:t>
            </a:r>
          </a:p>
          <a:p>
            <a:pPr defTabSz="778933" rtl="0">
              <a:lnSpc>
                <a:spcPct val="75000"/>
              </a:lnSpc>
              <a:defRPr sz="41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 </a:t>
            </a:r>
          </a:p>
        </p:txBody>
      </p:sp>
      <p:sp>
        <p:nvSpPr>
          <p:cNvPr id="184" name="مدير المدرسة"/>
          <p:cNvSpPr/>
          <p:nvPr/>
        </p:nvSpPr>
        <p:spPr>
          <a:xfrm>
            <a:off x="2986644" y="10555861"/>
            <a:ext cx="7119965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pPr defTabSz="778933" rtl="0">
              <a:lnSpc>
                <a:spcPct val="75000"/>
              </a:lnSpc>
              <a:defRPr sz="41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rPr>
                <a:solidFill>
                  <a:srgbClr val="E63B7A"/>
                </a:solidFill>
              </a:rPr>
              <a:t>مدير المدرسة</a:t>
            </a:r>
            <a:r>
              <a:t> </a:t>
            </a:r>
          </a:p>
          <a:p>
            <a:pPr defTabSz="778933" rtl="0">
              <a:lnSpc>
                <a:spcPct val="75000"/>
              </a:lnSpc>
              <a:defRPr sz="41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 </a:t>
            </a:r>
          </a:p>
        </p:txBody>
      </p:sp>
      <p:sp>
        <p:nvSpPr>
          <p:cNvPr id="185" name="أبدعت فتفوقت لأنك جعلت شعارك أنا أستطيع أن أتعلم ……"/>
          <p:cNvSpPr/>
          <p:nvPr/>
        </p:nvSpPr>
        <p:spPr>
          <a:xfrm>
            <a:off x="7123751" y="4286532"/>
            <a:ext cx="13166916" cy="65454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pPr defTabSz="778933" rtl="0">
              <a:defRPr sz="45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أبدعت فتفوقت لأنك جعلت شعارك أنا أستطيع أن أتعلم …</a:t>
            </a:r>
          </a:p>
          <a:p>
            <a:pPr defTabSz="778933" rtl="0">
              <a:defRPr sz="45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إذاً حتماً سأنجح ، فهنيئاً لك مجهودك الرائع الذي تكلل بالنجاح </a:t>
            </a:r>
          </a:p>
          <a:p>
            <a:pPr defTabSz="778933" rtl="0">
              <a:defRPr sz="4500">
                <a:solidFill>
                  <a:srgbClr val="000000"/>
                </a:solidFill>
                <a:latin typeface="Khalid Art bold"/>
                <a:ea typeface="Khalid Art bold"/>
                <a:cs typeface="Khalid Art bold"/>
                <a:sym typeface="Khalid Art bold"/>
              </a:defRPr>
            </a:pPr>
            <a:r>
              <a:t>كل الشكر و التقدير على كل ما أنجزت من تفوق خلال هذه الفترة و أتمنى من الله العلي القدير أن يُبلغك العلم النافع 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eeza Pro Regular"/>
            <a:ea typeface="Geeza Pro Regular"/>
            <a:cs typeface="Geeza Pro Regular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eeza Pro Regular"/>
            <a:ea typeface="Geeza Pro Regular"/>
            <a:cs typeface="Geeza Pro Regular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