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990" autoAdjust="0"/>
    <p:restoredTop sz="94660"/>
  </p:normalViewPr>
  <p:slideViewPr>
    <p:cSldViewPr snapToGrid="0">
      <p:cViewPr>
        <p:scale>
          <a:sx n="110" d="100"/>
          <a:sy n="110" d="100"/>
        </p:scale>
        <p:origin x="89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005F-9F03-404D-8450-B61EBBA2EAC5}" type="datetimeFigureOut">
              <a:rPr lang="ar-SA" smtClean="0"/>
              <a:t>30/03/1446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1C93C-F8C5-4E06-AC0E-FA008A4397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1015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005F-9F03-404D-8450-B61EBBA2EAC5}" type="datetimeFigureOut">
              <a:rPr lang="ar-SA" smtClean="0"/>
              <a:t>30/03/1446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1C93C-F8C5-4E06-AC0E-FA008A4397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30365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005F-9F03-404D-8450-B61EBBA2EAC5}" type="datetimeFigureOut">
              <a:rPr lang="ar-SA" smtClean="0"/>
              <a:t>30/03/1446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1C93C-F8C5-4E06-AC0E-FA008A4397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6586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005F-9F03-404D-8450-B61EBBA2EAC5}" type="datetimeFigureOut">
              <a:rPr lang="ar-SA" smtClean="0"/>
              <a:t>30/03/1446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1C93C-F8C5-4E06-AC0E-FA008A4397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982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005F-9F03-404D-8450-B61EBBA2EAC5}" type="datetimeFigureOut">
              <a:rPr lang="ar-SA" smtClean="0"/>
              <a:t>30/03/1446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1C93C-F8C5-4E06-AC0E-FA008A4397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3891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005F-9F03-404D-8450-B61EBBA2EAC5}" type="datetimeFigureOut">
              <a:rPr lang="ar-SA" smtClean="0"/>
              <a:t>30/03/1446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1C93C-F8C5-4E06-AC0E-FA008A4397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261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005F-9F03-404D-8450-B61EBBA2EAC5}" type="datetimeFigureOut">
              <a:rPr lang="ar-SA" smtClean="0"/>
              <a:t>30/03/1446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1C93C-F8C5-4E06-AC0E-FA008A4397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1693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005F-9F03-404D-8450-B61EBBA2EAC5}" type="datetimeFigureOut">
              <a:rPr lang="ar-SA" smtClean="0"/>
              <a:t>30/03/1446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1C93C-F8C5-4E06-AC0E-FA008A4397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30006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005F-9F03-404D-8450-B61EBBA2EAC5}" type="datetimeFigureOut">
              <a:rPr lang="ar-SA" smtClean="0"/>
              <a:t>30/03/1446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1C93C-F8C5-4E06-AC0E-FA008A4397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4461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005F-9F03-404D-8450-B61EBBA2EAC5}" type="datetimeFigureOut">
              <a:rPr lang="ar-SA" smtClean="0"/>
              <a:t>30/03/1446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1C93C-F8C5-4E06-AC0E-FA008A4397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36945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005F-9F03-404D-8450-B61EBBA2EAC5}" type="datetimeFigureOut">
              <a:rPr lang="ar-SA" smtClean="0"/>
              <a:t>30/03/1446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1C93C-F8C5-4E06-AC0E-FA008A4397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685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7005F-9F03-404D-8450-B61EBBA2EAC5}" type="datetimeFigureOut">
              <a:rPr lang="ar-SA" smtClean="0"/>
              <a:t>30/03/1446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1C93C-F8C5-4E06-AC0E-FA008A4397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31935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8734513C-4AA9-3278-306E-5E3985C0BA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A80D40BF-38EE-3AAD-AB6C-8C3FC328F741}"/>
              </a:ext>
            </a:extLst>
          </p:cNvPr>
          <p:cNvSpPr txBox="1"/>
          <p:nvPr/>
        </p:nvSpPr>
        <p:spPr>
          <a:xfrm>
            <a:off x="1530927" y="2140527"/>
            <a:ext cx="71628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DIN Next LT Arabic" panose="020B0503020203050203" pitchFamily="34" charset="-78"/>
                <a:cs typeface="DIN Next LT Arabic" panose="020B0503020203050203" pitchFamily="34" charset="-78"/>
              </a:rPr>
              <a:t>المعلم الفاضل/..................................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B7C8FDF1-57DE-9883-C843-7839320324B0}"/>
              </a:ext>
            </a:extLst>
          </p:cNvPr>
          <p:cNvSpPr txBox="1"/>
          <p:nvPr/>
        </p:nvSpPr>
        <p:spPr>
          <a:xfrm>
            <a:off x="928255" y="3013363"/>
            <a:ext cx="8309497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latin typeface="DIN Next LT Arabic" panose="020B0503020203050203" pitchFamily="34" charset="-78"/>
                <a:cs typeface="DIN Next LT Arabic" panose="020B0503020203050203" pitchFamily="34" charset="-78"/>
              </a:rPr>
              <a:t>في يومكم العالمي، نود أن نعبر لكم عن امتناننا العميق لجهودكم الجبارة في تربية أجيال قادرة على بناء مستقبل أفضل لوطننا. أنتم شركاء حقيقيون في بناء هذا الصرح التعليمي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E58992D1-F854-115F-F40A-F9834BA35EA4}"/>
              </a:ext>
            </a:extLst>
          </p:cNvPr>
          <p:cNvSpPr txBox="1"/>
          <p:nvPr/>
        </p:nvSpPr>
        <p:spPr>
          <a:xfrm>
            <a:off x="815803" y="5089570"/>
            <a:ext cx="426720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DIN Next LT Arabic" panose="020B0503020203050203" pitchFamily="34" charset="-78"/>
                <a:cs typeface="DIN Next LT Arabic" panose="020B0503020203050203" pitchFamily="34" charset="-78"/>
              </a:rPr>
              <a:t>مدير المدرسة:</a:t>
            </a:r>
          </a:p>
          <a:p>
            <a:pPr algn="ctr"/>
            <a:r>
              <a:rPr lang="ar-SA" sz="3200" dirty="0">
                <a:latin typeface="DIN Next LT Arabic" panose="020B0503020203050203" pitchFamily="34" charset="-78"/>
                <a:cs typeface="DIN Next LT Arabic" panose="020B0503020203050203" pitchFamily="34" charset="-78"/>
              </a:rPr>
              <a:t>..........................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3802766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E8B879D1-CC20-96CC-8DAE-8E039F0F0B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4" name="مربع نص 3">
            <a:extLst>
              <a:ext uri="{FF2B5EF4-FFF2-40B4-BE49-F238E27FC236}">
                <a16:creationId xmlns:a16="http://schemas.microsoft.com/office/drawing/2014/main" id="{F29C75F3-20AE-AC85-03EC-7562457B3FA0}"/>
              </a:ext>
            </a:extLst>
          </p:cNvPr>
          <p:cNvSpPr txBox="1"/>
          <p:nvPr/>
        </p:nvSpPr>
        <p:spPr>
          <a:xfrm>
            <a:off x="928255" y="1911927"/>
            <a:ext cx="71628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DIN Next LT Arabic" panose="020B0503020203050203" pitchFamily="34" charset="-78"/>
                <a:cs typeface="DIN Next LT Arabic" panose="020B0503020203050203" pitchFamily="34" charset="-78"/>
              </a:rPr>
              <a:t>المعلم الفاضل/..................................</a:t>
            </a: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1F5C0545-F21B-35FF-AB7F-2E13A7AFF3B7}"/>
              </a:ext>
            </a:extLst>
          </p:cNvPr>
          <p:cNvSpPr txBox="1"/>
          <p:nvPr/>
        </p:nvSpPr>
        <p:spPr>
          <a:xfrm>
            <a:off x="623455" y="2976304"/>
            <a:ext cx="6847843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latin typeface="DIN Next LT Arabic" panose="020B0503020203050203" pitchFamily="34" charset="-78"/>
                <a:cs typeface="DIN Next LT Arabic" panose="020B0503020203050203" pitchFamily="34" charset="-78"/>
              </a:rPr>
              <a:t>في يومكم العالمي، نود أن نعبر لكم عن امتناننا العميق لجهودكم الجبارة في تربية أجيال قادرة على بناء مستقبل أفضل لوطننا. أنتم شركاء حقيقيون في بناء هذا الصرح التعليمي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28581426-164C-0CB8-B22B-5B5A3DD5F6BE}"/>
              </a:ext>
            </a:extLst>
          </p:cNvPr>
          <p:cNvSpPr txBox="1"/>
          <p:nvPr/>
        </p:nvSpPr>
        <p:spPr>
          <a:xfrm>
            <a:off x="242455" y="5117538"/>
            <a:ext cx="426720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DIN Next LT Arabic" panose="020B0503020203050203" pitchFamily="34" charset="-78"/>
                <a:cs typeface="DIN Next LT Arabic" panose="020B0503020203050203" pitchFamily="34" charset="-78"/>
              </a:rPr>
              <a:t>مدير المدرسة:</a:t>
            </a:r>
          </a:p>
          <a:p>
            <a:pPr algn="ctr"/>
            <a:r>
              <a:rPr lang="ar-SA" sz="3200" dirty="0">
                <a:latin typeface="DIN Next LT Arabic" panose="020B0503020203050203" pitchFamily="34" charset="-78"/>
                <a:cs typeface="DIN Next LT Arabic" panose="020B0503020203050203" pitchFamily="34" charset="-78"/>
              </a:rPr>
              <a:t>.........................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2899202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F1C7F0BC-F5C0-69CE-254F-EDC927651C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5999" cy="6858000"/>
          </a:xfrm>
          <a:prstGeom prst="rect">
            <a:avLst/>
          </a:prstGeom>
        </p:spPr>
      </p:pic>
      <p:sp>
        <p:nvSpPr>
          <p:cNvPr id="4" name="مربع نص 3">
            <a:extLst>
              <a:ext uri="{FF2B5EF4-FFF2-40B4-BE49-F238E27FC236}">
                <a16:creationId xmlns:a16="http://schemas.microsoft.com/office/drawing/2014/main" id="{8CD0AA27-D232-9919-B795-9986207BDBDB}"/>
              </a:ext>
            </a:extLst>
          </p:cNvPr>
          <p:cNvSpPr txBox="1"/>
          <p:nvPr/>
        </p:nvSpPr>
        <p:spPr>
          <a:xfrm>
            <a:off x="581890" y="1986684"/>
            <a:ext cx="71628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DIN Next LT Arabic" panose="020B0503020203050203" pitchFamily="34" charset="-78"/>
                <a:cs typeface="DIN Next LT Arabic" panose="020B0503020203050203" pitchFamily="34" charset="-78"/>
              </a:rPr>
              <a:t>المعلم الفاضل/..................................</a:t>
            </a: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7F9C5CE2-5ED3-D4A1-817B-132C8639A0F0}"/>
              </a:ext>
            </a:extLst>
          </p:cNvPr>
          <p:cNvSpPr txBox="1"/>
          <p:nvPr/>
        </p:nvSpPr>
        <p:spPr>
          <a:xfrm>
            <a:off x="928255" y="3013363"/>
            <a:ext cx="6213763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latin typeface="DIN Next LT Arabic" panose="020B0503020203050203" pitchFamily="34" charset="-78"/>
                <a:cs typeface="DIN Next LT Arabic" panose="020B0503020203050203" pitchFamily="34" charset="-78"/>
              </a:rPr>
              <a:t>في يومكم العالمي، نود أن نعبر لكم عن امتناننا العميق لجهودكم الجبارة في تربية أجيال قادرة على بناء مستقبل أفضل لوطننا. أنتم شركاء حقيقيون في بناء هذا الصرح التعليمي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41429789-2E0B-9DC0-8E78-1FB4EA1CE9A5}"/>
              </a:ext>
            </a:extLst>
          </p:cNvPr>
          <p:cNvSpPr txBox="1"/>
          <p:nvPr/>
        </p:nvSpPr>
        <p:spPr>
          <a:xfrm>
            <a:off x="325582" y="5394629"/>
            <a:ext cx="426720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DIN Next LT Arabic" panose="020B0503020203050203" pitchFamily="34" charset="-78"/>
                <a:cs typeface="DIN Next LT Arabic" panose="020B0503020203050203" pitchFamily="34" charset="-78"/>
              </a:rPr>
              <a:t>مدير المدرسة:</a:t>
            </a:r>
          </a:p>
          <a:p>
            <a:pPr algn="ctr"/>
            <a:r>
              <a:rPr lang="ar-SA" sz="3200" dirty="0">
                <a:latin typeface="DIN Next LT Arabic" panose="020B0503020203050203" pitchFamily="34" charset="-78"/>
                <a:cs typeface="DIN Next LT Arabic" panose="020B0503020203050203" pitchFamily="34" charset="-78"/>
              </a:rPr>
              <a:t>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2828179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5D46D691-48C6-3A5E-B7D8-63CE447F37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5999" cy="6858000"/>
          </a:xfrm>
          <a:prstGeom prst="rect">
            <a:avLst/>
          </a:prstGeom>
        </p:spPr>
      </p:pic>
      <p:sp>
        <p:nvSpPr>
          <p:cNvPr id="4" name="مربع نص 3">
            <a:extLst>
              <a:ext uri="{FF2B5EF4-FFF2-40B4-BE49-F238E27FC236}">
                <a16:creationId xmlns:a16="http://schemas.microsoft.com/office/drawing/2014/main" id="{D961A315-E975-E316-2B27-BD7B59C24A28}"/>
              </a:ext>
            </a:extLst>
          </p:cNvPr>
          <p:cNvSpPr txBox="1"/>
          <p:nvPr/>
        </p:nvSpPr>
        <p:spPr>
          <a:xfrm>
            <a:off x="1371600" y="2348695"/>
            <a:ext cx="71628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DIN Next LT Arabic" panose="020B0503020203050203" pitchFamily="34" charset="-78"/>
                <a:cs typeface="DIN Next LT Arabic" panose="020B0503020203050203" pitchFamily="34" charset="-78"/>
              </a:rPr>
              <a:t>المعلم الفاضل/..................................</a:t>
            </a: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A98604A3-EBE8-86EE-9002-C6EC92A78423}"/>
              </a:ext>
            </a:extLst>
          </p:cNvPr>
          <p:cNvSpPr txBox="1"/>
          <p:nvPr/>
        </p:nvSpPr>
        <p:spPr>
          <a:xfrm>
            <a:off x="928255" y="3013363"/>
            <a:ext cx="8309497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latin typeface="DIN Next LT Arabic" panose="020B0503020203050203" pitchFamily="34" charset="-78"/>
                <a:cs typeface="DIN Next LT Arabic" panose="020B0503020203050203" pitchFamily="34" charset="-78"/>
              </a:rPr>
              <a:t>في يومكم العالمي، نود أن نعبر لكم عن امتناننا العميق لجهودكم الجبارة في تربية أجيال قادرة على بناء مستقبل أفضل لوطننا. أنتم شركاء حقيقيون في بناء هذا الصرح التعليمي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FF72D9CA-BDB6-5A6E-26FC-E1226F3A799F}"/>
              </a:ext>
            </a:extLst>
          </p:cNvPr>
          <p:cNvSpPr txBox="1"/>
          <p:nvPr/>
        </p:nvSpPr>
        <p:spPr>
          <a:xfrm>
            <a:off x="3006437" y="5034410"/>
            <a:ext cx="426720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DIN Next LT Arabic" panose="020B0503020203050203" pitchFamily="34" charset="-78"/>
                <a:cs typeface="DIN Next LT Arabic" panose="020B0503020203050203" pitchFamily="34" charset="-78"/>
              </a:rPr>
              <a:t>مدير المدرسة:</a:t>
            </a:r>
          </a:p>
          <a:p>
            <a:pPr algn="ctr"/>
            <a:r>
              <a:rPr lang="ar-SA" sz="3200" dirty="0">
                <a:latin typeface="DIN Next LT Arabic" panose="020B0503020203050203" pitchFamily="34" charset="-78"/>
                <a:cs typeface="DIN Next LT Arabic" panose="020B0503020203050203" pitchFamily="34" charset="-78"/>
              </a:rPr>
              <a:t>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278869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16174C90-9541-E8AC-B23C-56D0B9CBCF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E463EA1E-1809-A329-FA48-F058BBF7C5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91D01B7-FD02-2A31-3590-E30C0C756237}"/>
              </a:ext>
            </a:extLst>
          </p:cNvPr>
          <p:cNvSpPr txBox="1"/>
          <p:nvPr/>
        </p:nvSpPr>
        <p:spPr>
          <a:xfrm>
            <a:off x="1641763" y="2985100"/>
            <a:ext cx="71628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DIN Next LT Arabic" panose="020B0503020203050203" pitchFamily="34" charset="-78"/>
                <a:cs typeface="DIN Next LT Arabic" panose="020B0503020203050203" pitchFamily="34" charset="-78"/>
              </a:rPr>
              <a:t>المعلم الفاضل/..................................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081DE384-0385-8BD8-489A-2C90441F1D1E}"/>
              </a:ext>
            </a:extLst>
          </p:cNvPr>
          <p:cNvSpPr txBox="1"/>
          <p:nvPr/>
        </p:nvSpPr>
        <p:spPr>
          <a:xfrm>
            <a:off x="950651" y="3569875"/>
            <a:ext cx="7756931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latin typeface="DIN Next LT Arabic" panose="020B0503020203050203" pitchFamily="34" charset="-78"/>
                <a:cs typeface="DIN Next LT Arabic" panose="020B0503020203050203" pitchFamily="34" charset="-78"/>
              </a:rPr>
              <a:t>في يومكم العالمي، نود أن نعبر لكم عن امتناننا العميق لجهودكم الجبارة في تربية أجيال قادرة على بناء مستقبل أفضل لوطننا. أنتم شركاء حقيقيون في بناء هذا الصرح التعليمي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616D2CB-4574-EAF4-2D94-2B753FB3A7F2}"/>
              </a:ext>
            </a:extLst>
          </p:cNvPr>
          <p:cNvSpPr txBox="1"/>
          <p:nvPr/>
        </p:nvSpPr>
        <p:spPr>
          <a:xfrm>
            <a:off x="4953000" y="5477756"/>
            <a:ext cx="426720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DIN Next LT Arabic" panose="020B0503020203050203" pitchFamily="34" charset="-78"/>
                <a:cs typeface="DIN Next LT Arabic" panose="020B0503020203050203" pitchFamily="34" charset="-78"/>
              </a:rPr>
              <a:t>مدير المدرسة:</a:t>
            </a:r>
          </a:p>
          <a:p>
            <a:pPr algn="ctr"/>
            <a:r>
              <a:rPr lang="ar-SA" sz="3200" dirty="0">
                <a:latin typeface="DIN Next LT Arabic" panose="020B0503020203050203" pitchFamily="34" charset="-78"/>
                <a:cs typeface="DIN Next LT Arabic" panose="020B0503020203050203" pitchFamily="34" charset="-78"/>
              </a:rPr>
              <a:t>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162015236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</TotalTime>
  <Words>190</Words>
  <Application>Microsoft Office PowerPoint</Application>
  <PresentationFormat>A4 Paper (210x297 mm)‎</PresentationFormat>
  <Paragraphs>20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DIN Next LT Arabic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عائض السهيمي</dc:creator>
  <cp:lastModifiedBy>عائض السهيمي</cp:lastModifiedBy>
  <cp:revision>3</cp:revision>
  <dcterms:created xsi:type="dcterms:W3CDTF">2024-10-03T03:28:15Z</dcterms:created>
  <dcterms:modified xsi:type="dcterms:W3CDTF">2024-10-03T03:42:27Z</dcterms:modified>
</cp:coreProperties>
</file>