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56" r:id="rId4"/>
    <p:sldId id="351" r:id="rId5"/>
    <p:sldId id="325" r:id="rId6"/>
    <p:sldId id="328" r:id="rId7"/>
    <p:sldId id="352" r:id="rId8"/>
    <p:sldId id="347" r:id="rId9"/>
    <p:sldId id="312" r:id="rId10"/>
    <p:sldId id="355" r:id="rId11"/>
    <p:sldId id="357" r:id="rId12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6"/>
            <p14:sldId id="351"/>
            <p14:sldId id="325"/>
            <p14:sldId id="328"/>
            <p14:sldId id="352"/>
            <p14:sldId id="347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009999"/>
    <a:srgbClr val="FF9999"/>
    <a:srgbClr val="FFFFCC"/>
    <a:srgbClr val="FFCC99"/>
    <a:srgbClr val="99F2FB"/>
    <a:srgbClr val="C7F8FD"/>
    <a:srgbClr val="CCFFFF"/>
    <a:srgbClr val="CA6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57CBA-0435-4E55-A4F4-2DE8257283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5D4ADF76-EFAC-4B41-BD06-C18971224842}">
      <dgm:prSet phldrT="[Text]" phldr="1"/>
      <dgm:spPr>
        <a:solidFill>
          <a:srgbClr val="FFCCCC"/>
        </a:solidFill>
      </dgm:spPr>
      <dgm:t>
        <a:bodyPr/>
        <a:lstStyle/>
        <a:p>
          <a:pPr rtl="1"/>
          <a:endParaRPr lang="ar-BH" dirty="0"/>
        </a:p>
      </dgm:t>
    </dgm:pt>
    <dgm:pt modelId="{95EC6176-37B2-4CAF-837F-0C1541B75288}" type="parTrans" cxnId="{087FE5C7-0EE2-4FD0-A370-6E5DE10E97A6}">
      <dgm:prSet/>
      <dgm:spPr/>
      <dgm:t>
        <a:bodyPr/>
        <a:lstStyle/>
        <a:p>
          <a:pPr rtl="1"/>
          <a:endParaRPr lang="ar-BH"/>
        </a:p>
      </dgm:t>
    </dgm:pt>
    <dgm:pt modelId="{437E2508-A2EE-4A35-AF80-76E7EEB67BA7}" type="sibTrans" cxnId="{087FE5C7-0EE2-4FD0-A370-6E5DE10E97A6}">
      <dgm:prSet/>
      <dgm:spPr/>
      <dgm:t>
        <a:bodyPr/>
        <a:lstStyle/>
        <a:p>
          <a:pPr rtl="1"/>
          <a:endParaRPr lang="ar-BH"/>
        </a:p>
      </dgm:t>
    </dgm:pt>
    <dgm:pt modelId="{6C314AE3-7AA8-43F6-9E44-445319E6249B}">
      <dgm:prSet phldrT="[Text]" phldr="1"/>
      <dgm:spPr>
        <a:solidFill>
          <a:srgbClr val="FFCCCC">
            <a:alpha val="90000"/>
          </a:srgbClr>
        </a:solidFill>
      </dgm:spPr>
      <dgm:t>
        <a:bodyPr/>
        <a:lstStyle/>
        <a:p>
          <a:pPr rtl="1">
            <a:buFontTx/>
            <a:buNone/>
          </a:pPr>
          <a:endParaRPr lang="ar-BH" dirty="0"/>
        </a:p>
      </dgm:t>
    </dgm:pt>
    <dgm:pt modelId="{5F0A4CA4-E5A4-4372-B080-7F9536BA0F3E}" type="parTrans" cxnId="{BC45D52D-39A6-4985-BE92-716EBE4EF413}">
      <dgm:prSet/>
      <dgm:spPr/>
      <dgm:t>
        <a:bodyPr/>
        <a:lstStyle/>
        <a:p>
          <a:pPr rtl="1"/>
          <a:endParaRPr lang="ar-BH"/>
        </a:p>
      </dgm:t>
    </dgm:pt>
    <dgm:pt modelId="{F70DAF64-8A3A-439B-8D4C-F18D60641FDA}" type="sibTrans" cxnId="{BC45D52D-39A6-4985-BE92-716EBE4EF413}">
      <dgm:prSet/>
      <dgm:spPr/>
      <dgm:t>
        <a:bodyPr/>
        <a:lstStyle/>
        <a:p>
          <a:pPr rtl="1"/>
          <a:endParaRPr lang="ar-BH"/>
        </a:p>
      </dgm:t>
    </dgm:pt>
    <dgm:pt modelId="{2F9159AD-40A6-4A62-B956-7D1BDBB31EBA}">
      <dgm:prSet phldrT="[Text]"/>
      <dgm:spPr>
        <a:solidFill>
          <a:schemeClr val="bg1"/>
        </a:solidFill>
      </dgm:spPr>
      <dgm:t>
        <a:bodyPr/>
        <a:lstStyle/>
        <a:p>
          <a:pPr rtl="1"/>
          <a:endParaRPr lang="ar-BH" dirty="0"/>
        </a:p>
      </dgm:t>
    </dgm:pt>
    <dgm:pt modelId="{C2E10FB0-0DF1-47DD-82AD-A719A8FEF20B}" type="parTrans" cxnId="{6D26FCA4-CDC7-4364-8FEA-21BFAB65C3AA}">
      <dgm:prSet/>
      <dgm:spPr/>
      <dgm:t>
        <a:bodyPr/>
        <a:lstStyle/>
        <a:p>
          <a:pPr rtl="1"/>
          <a:endParaRPr lang="ar-BH"/>
        </a:p>
      </dgm:t>
    </dgm:pt>
    <dgm:pt modelId="{2DE12DE7-BA02-41A0-AC24-905AE9B0360C}" type="sibTrans" cxnId="{6D26FCA4-CDC7-4364-8FEA-21BFAB65C3AA}">
      <dgm:prSet/>
      <dgm:spPr/>
      <dgm:t>
        <a:bodyPr/>
        <a:lstStyle/>
        <a:p>
          <a:pPr rtl="1"/>
          <a:endParaRPr lang="ar-BH"/>
        </a:p>
      </dgm:t>
    </dgm:pt>
    <dgm:pt modelId="{56FAD8A7-5B84-4BF0-914E-10CEF923AD94}">
      <dgm:prSet phldrT="[Text]"/>
      <dgm:spPr>
        <a:solidFill>
          <a:srgbClr val="FFFFCC"/>
        </a:solidFill>
      </dgm:spPr>
      <dgm:t>
        <a:bodyPr/>
        <a:lstStyle/>
        <a:p>
          <a:pPr rtl="1"/>
          <a:r>
            <a:rPr lang="ar-SA" dirty="0"/>
            <a:t> </a:t>
          </a:r>
          <a:endParaRPr lang="ar-BH" dirty="0"/>
        </a:p>
      </dgm:t>
    </dgm:pt>
    <dgm:pt modelId="{80CA8C8F-9EF4-4B4B-B511-0E9904624892}" type="parTrans" cxnId="{E0C382FF-8E5F-4580-86EB-3B51294ABB47}">
      <dgm:prSet/>
      <dgm:spPr/>
      <dgm:t>
        <a:bodyPr/>
        <a:lstStyle/>
        <a:p>
          <a:pPr rtl="1"/>
          <a:endParaRPr lang="ar-BH"/>
        </a:p>
      </dgm:t>
    </dgm:pt>
    <dgm:pt modelId="{E8342D03-E231-4ADA-890F-AD9053195C0A}" type="sibTrans" cxnId="{E0C382FF-8E5F-4580-86EB-3B51294ABB47}">
      <dgm:prSet/>
      <dgm:spPr/>
      <dgm:t>
        <a:bodyPr/>
        <a:lstStyle/>
        <a:p>
          <a:pPr rtl="1"/>
          <a:endParaRPr lang="ar-BH"/>
        </a:p>
      </dgm:t>
    </dgm:pt>
    <dgm:pt modelId="{4FA0F69A-72EA-4CF3-9BD2-E00CB2D706EC}">
      <dgm:prSet phldrT="[Text]" custT="1"/>
      <dgm:spPr>
        <a:solidFill>
          <a:srgbClr val="FFFFCC">
            <a:alpha val="90000"/>
          </a:srgbClr>
        </a:solidFill>
      </dgm:spPr>
      <dgm:t>
        <a:bodyPr/>
        <a:lstStyle/>
        <a:p>
          <a:pPr rtl="1">
            <a:buFontTx/>
            <a:buNone/>
          </a:pPr>
          <a:endParaRPr lang="ar-BH" sz="6600" dirty="0">
            <a:solidFill>
              <a:srgbClr val="C00000"/>
            </a:solidFill>
          </a:endParaRPr>
        </a:p>
      </dgm:t>
    </dgm:pt>
    <dgm:pt modelId="{D9C1DEA2-0171-4A22-B99C-75021D517234}" type="parTrans" cxnId="{EF50523F-BF81-4A68-838D-746000E52B01}">
      <dgm:prSet/>
      <dgm:spPr/>
      <dgm:t>
        <a:bodyPr/>
        <a:lstStyle/>
        <a:p>
          <a:pPr rtl="1"/>
          <a:endParaRPr lang="ar-BH"/>
        </a:p>
      </dgm:t>
    </dgm:pt>
    <dgm:pt modelId="{2393626B-9C45-4B59-AA61-7DCA904D0173}" type="sibTrans" cxnId="{EF50523F-BF81-4A68-838D-746000E52B01}">
      <dgm:prSet/>
      <dgm:spPr/>
      <dgm:t>
        <a:bodyPr/>
        <a:lstStyle/>
        <a:p>
          <a:pPr rtl="1"/>
          <a:endParaRPr lang="ar-BH"/>
        </a:p>
      </dgm:t>
    </dgm:pt>
    <dgm:pt modelId="{55EC3D93-6DBE-410F-98F5-314E1D972F48}" type="pres">
      <dgm:prSet presAssocID="{17A57CBA-0435-4E55-A4F4-2DE8257283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4BE87B16-1294-46DB-8DF3-C6411ED3110C}" type="pres">
      <dgm:prSet presAssocID="{5D4ADF76-EFAC-4B41-BD06-C18971224842}" presName="composite" presStyleCnt="0"/>
      <dgm:spPr/>
    </dgm:pt>
    <dgm:pt modelId="{0FCF388C-A2E5-4596-8C34-E6E0F910F2E7}" type="pres">
      <dgm:prSet presAssocID="{5D4ADF76-EFAC-4B41-BD06-C189712248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A6F5CBD-2206-4877-B70D-25111EF17933}" type="pres">
      <dgm:prSet presAssocID="{5D4ADF76-EFAC-4B41-BD06-C1897122484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4957F67-D438-4723-A45E-DBB76A7145D4}" type="pres">
      <dgm:prSet presAssocID="{437E2508-A2EE-4A35-AF80-76E7EEB67BA7}" presName="space" presStyleCnt="0"/>
      <dgm:spPr/>
    </dgm:pt>
    <dgm:pt modelId="{638F15AF-69AB-4F21-AFB0-987A040C37A6}" type="pres">
      <dgm:prSet presAssocID="{2F9159AD-40A6-4A62-B956-7D1BDBB31EBA}" presName="composite" presStyleCnt="0"/>
      <dgm:spPr/>
    </dgm:pt>
    <dgm:pt modelId="{A08A3EF2-D570-4311-93FA-0F7D2CFD108E}" type="pres">
      <dgm:prSet presAssocID="{2F9159AD-40A6-4A62-B956-7D1BDBB31E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859AF39C-CAFC-4598-9128-B9453C1821C1}" type="pres">
      <dgm:prSet presAssocID="{2F9159AD-40A6-4A62-B956-7D1BDBB31EBA}" presName="desTx" presStyleLbl="alignAccFollowNode1" presStyleIdx="1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7BE54A40-DD3B-4532-908D-2586C14E2C4C}" type="pres">
      <dgm:prSet presAssocID="{2DE12DE7-BA02-41A0-AC24-905AE9B0360C}" presName="space" presStyleCnt="0"/>
      <dgm:spPr/>
    </dgm:pt>
    <dgm:pt modelId="{14274688-086A-4F77-88EE-AFCA6FD3DC77}" type="pres">
      <dgm:prSet presAssocID="{56FAD8A7-5B84-4BF0-914E-10CEF923AD94}" presName="composite" presStyleCnt="0"/>
      <dgm:spPr/>
    </dgm:pt>
    <dgm:pt modelId="{086A823E-81BB-42B9-BC57-312481CCF167}" type="pres">
      <dgm:prSet presAssocID="{56FAD8A7-5B84-4BF0-914E-10CEF923AD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9CDDBAA-CBED-4491-B158-436C4B5309D3}" type="pres">
      <dgm:prSet presAssocID="{56FAD8A7-5B84-4BF0-914E-10CEF923AD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783F5846-D6FD-401E-8B24-36CFFD6E4887}" type="presOf" srcId="{17A57CBA-0435-4E55-A4F4-2DE8257283FE}" destId="{55EC3D93-6DBE-410F-98F5-314E1D972F48}" srcOrd="0" destOrd="0" presId="urn:microsoft.com/office/officeart/2005/8/layout/hList1"/>
    <dgm:cxn modelId="{4128B5FE-A110-42B7-98C5-A3CD08652E09}" type="presOf" srcId="{4FA0F69A-72EA-4CF3-9BD2-E00CB2D706EC}" destId="{F9CDDBAA-CBED-4491-B158-436C4B5309D3}" srcOrd="0" destOrd="0" presId="urn:microsoft.com/office/officeart/2005/8/layout/hList1"/>
    <dgm:cxn modelId="{866AFCD6-EB37-4CE9-83F2-852A285CDFBA}" type="presOf" srcId="{2F9159AD-40A6-4A62-B956-7D1BDBB31EBA}" destId="{A08A3EF2-D570-4311-93FA-0F7D2CFD108E}" srcOrd="0" destOrd="0" presId="urn:microsoft.com/office/officeart/2005/8/layout/hList1"/>
    <dgm:cxn modelId="{D79F4AD0-6969-4741-BD19-07E2A0BA7969}" type="presOf" srcId="{56FAD8A7-5B84-4BF0-914E-10CEF923AD94}" destId="{086A823E-81BB-42B9-BC57-312481CCF167}" srcOrd="0" destOrd="0" presId="urn:microsoft.com/office/officeart/2005/8/layout/hList1"/>
    <dgm:cxn modelId="{087FE5C7-0EE2-4FD0-A370-6E5DE10E97A6}" srcId="{17A57CBA-0435-4E55-A4F4-2DE8257283FE}" destId="{5D4ADF76-EFAC-4B41-BD06-C18971224842}" srcOrd="0" destOrd="0" parTransId="{95EC6176-37B2-4CAF-837F-0C1541B75288}" sibTransId="{437E2508-A2EE-4A35-AF80-76E7EEB67BA7}"/>
    <dgm:cxn modelId="{6D26FCA4-CDC7-4364-8FEA-21BFAB65C3AA}" srcId="{17A57CBA-0435-4E55-A4F4-2DE8257283FE}" destId="{2F9159AD-40A6-4A62-B956-7D1BDBB31EBA}" srcOrd="1" destOrd="0" parTransId="{C2E10FB0-0DF1-47DD-82AD-A719A8FEF20B}" sibTransId="{2DE12DE7-BA02-41A0-AC24-905AE9B0360C}"/>
    <dgm:cxn modelId="{E0C382FF-8E5F-4580-86EB-3B51294ABB47}" srcId="{17A57CBA-0435-4E55-A4F4-2DE8257283FE}" destId="{56FAD8A7-5B84-4BF0-914E-10CEF923AD94}" srcOrd="2" destOrd="0" parTransId="{80CA8C8F-9EF4-4B4B-B511-0E9904624892}" sibTransId="{E8342D03-E231-4ADA-890F-AD9053195C0A}"/>
    <dgm:cxn modelId="{9648DD84-5670-44C6-BA41-CD287D49EDFF}" type="presOf" srcId="{6C314AE3-7AA8-43F6-9E44-445319E6249B}" destId="{9A6F5CBD-2206-4877-B70D-25111EF17933}" srcOrd="0" destOrd="0" presId="urn:microsoft.com/office/officeart/2005/8/layout/hList1"/>
    <dgm:cxn modelId="{BC45D52D-39A6-4985-BE92-716EBE4EF413}" srcId="{5D4ADF76-EFAC-4B41-BD06-C18971224842}" destId="{6C314AE3-7AA8-43F6-9E44-445319E6249B}" srcOrd="0" destOrd="0" parTransId="{5F0A4CA4-E5A4-4372-B080-7F9536BA0F3E}" sibTransId="{F70DAF64-8A3A-439B-8D4C-F18D60641FDA}"/>
    <dgm:cxn modelId="{EF50523F-BF81-4A68-838D-746000E52B01}" srcId="{56FAD8A7-5B84-4BF0-914E-10CEF923AD94}" destId="{4FA0F69A-72EA-4CF3-9BD2-E00CB2D706EC}" srcOrd="0" destOrd="0" parTransId="{D9C1DEA2-0171-4A22-B99C-75021D517234}" sibTransId="{2393626B-9C45-4B59-AA61-7DCA904D0173}"/>
    <dgm:cxn modelId="{96C23FA1-0A84-4E43-85CA-C7C774917C35}" type="presOf" srcId="{5D4ADF76-EFAC-4B41-BD06-C18971224842}" destId="{0FCF388C-A2E5-4596-8C34-E6E0F910F2E7}" srcOrd="0" destOrd="0" presId="urn:microsoft.com/office/officeart/2005/8/layout/hList1"/>
    <dgm:cxn modelId="{C5179C22-B410-4F0D-8A4A-3D23542B852C}" type="presParOf" srcId="{55EC3D93-6DBE-410F-98F5-314E1D972F48}" destId="{4BE87B16-1294-46DB-8DF3-C6411ED3110C}" srcOrd="0" destOrd="0" presId="urn:microsoft.com/office/officeart/2005/8/layout/hList1"/>
    <dgm:cxn modelId="{CBCF379C-7E4B-48DB-B098-104F8A507755}" type="presParOf" srcId="{4BE87B16-1294-46DB-8DF3-C6411ED3110C}" destId="{0FCF388C-A2E5-4596-8C34-E6E0F910F2E7}" srcOrd="0" destOrd="0" presId="urn:microsoft.com/office/officeart/2005/8/layout/hList1"/>
    <dgm:cxn modelId="{3A95858C-AE91-4C18-8B62-F6C179981424}" type="presParOf" srcId="{4BE87B16-1294-46DB-8DF3-C6411ED3110C}" destId="{9A6F5CBD-2206-4877-B70D-25111EF17933}" srcOrd="1" destOrd="0" presId="urn:microsoft.com/office/officeart/2005/8/layout/hList1"/>
    <dgm:cxn modelId="{6901AAF0-D8C6-4F09-BA87-1EDDF40489E9}" type="presParOf" srcId="{55EC3D93-6DBE-410F-98F5-314E1D972F48}" destId="{44957F67-D438-4723-A45E-DBB76A7145D4}" srcOrd="1" destOrd="0" presId="urn:microsoft.com/office/officeart/2005/8/layout/hList1"/>
    <dgm:cxn modelId="{48DC8198-7FA5-4BCA-9558-C6A3573036C9}" type="presParOf" srcId="{55EC3D93-6DBE-410F-98F5-314E1D972F48}" destId="{638F15AF-69AB-4F21-AFB0-987A040C37A6}" srcOrd="2" destOrd="0" presId="urn:microsoft.com/office/officeart/2005/8/layout/hList1"/>
    <dgm:cxn modelId="{0A7DA929-8153-4C65-AEB7-FEC649DFE8A5}" type="presParOf" srcId="{638F15AF-69AB-4F21-AFB0-987A040C37A6}" destId="{A08A3EF2-D570-4311-93FA-0F7D2CFD108E}" srcOrd="0" destOrd="0" presId="urn:microsoft.com/office/officeart/2005/8/layout/hList1"/>
    <dgm:cxn modelId="{2CF4F159-C044-4741-94D6-ED10BA07ADA3}" type="presParOf" srcId="{638F15AF-69AB-4F21-AFB0-987A040C37A6}" destId="{859AF39C-CAFC-4598-9128-B9453C1821C1}" srcOrd="1" destOrd="0" presId="urn:microsoft.com/office/officeart/2005/8/layout/hList1"/>
    <dgm:cxn modelId="{58078B92-EACF-453E-81C0-23EA82FAA6A4}" type="presParOf" srcId="{55EC3D93-6DBE-410F-98F5-314E1D972F48}" destId="{7BE54A40-DD3B-4532-908D-2586C14E2C4C}" srcOrd="3" destOrd="0" presId="urn:microsoft.com/office/officeart/2005/8/layout/hList1"/>
    <dgm:cxn modelId="{7683E440-7CD9-4A80-BA25-0CA0957EC364}" type="presParOf" srcId="{55EC3D93-6DBE-410F-98F5-314E1D972F48}" destId="{14274688-086A-4F77-88EE-AFCA6FD3DC77}" srcOrd="4" destOrd="0" presId="urn:microsoft.com/office/officeart/2005/8/layout/hList1"/>
    <dgm:cxn modelId="{0C148010-BF06-4658-A6A3-C7F6A6B6FEDE}" type="presParOf" srcId="{14274688-086A-4F77-88EE-AFCA6FD3DC77}" destId="{086A823E-81BB-42B9-BC57-312481CCF167}" srcOrd="0" destOrd="0" presId="urn:microsoft.com/office/officeart/2005/8/layout/hList1"/>
    <dgm:cxn modelId="{C9896197-FC1B-47AB-9E25-BF8291E8CED9}" type="presParOf" srcId="{14274688-086A-4F77-88EE-AFCA6FD3DC77}" destId="{F9CDDBAA-CBED-4491-B158-436C4B5309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F388C-A2E5-4596-8C34-E6E0F910F2E7}">
      <dsp:nvSpPr>
        <dsp:cNvPr id="0" name=""/>
        <dsp:cNvSpPr/>
      </dsp:nvSpPr>
      <dsp:spPr>
        <a:xfrm>
          <a:off x="3248" y="79218"/>
          <a:ext cx="3167337" cy="1266934"/>
        </a:xfrm>
        <a:prstGeom prst="rect">
          <a:avLst/>
        </a:prstGeom>
        <a:solidFill>
          <a:srgbClr val="FFCC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231648" rIns="405384" bIns="231648" numCol="1" spcCol="1270" anchor="ctr" anchorCtr="0">
          <a:noAutofit/>
        </a:bodyPr>
        <a:lstStyle/>
        <a:p>
          <a:pPr lvl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700" kern="1200" dirty="0"/>
        </a:p>
      </dsp:txBody>
      <dsp:txXfrm>
        <a:off x="3248" y="79218"/>
        <a:ext cx="3167337" cy="1266934"/>
      </dsp:txXfrm>
    </dsp:sp>
    <dsp:sp modelId="{9A6F5CBD-2206-4877-B70D-25111EF17933}">
      <dsp:nvSpPr>
        <dsp:cNvPr id="0" name=""/>
        <dsp:cNvSpPr/>
      </dsp:nvSpPr>
      <dsp:spPr>
        <a:xfrm>
          <a:off x="3248" y="1346153"/>
          <a:ext cx="3167337" cy="2503439"/>
        </a:xfrm>
        <a:prstGeom prst="rect">
          <a:avLst/>
        </a:prstGeom>
        <a:solidFill>
          <a:srgbClr val="FFCC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38" tIns="304038" rIns="405384" bIns="456057" numCol="1" spcCol="1270" anchor="t" anchorCtr="0">
          <a:noAutofit/>
        </a:bodyPr>
        <a:lstStyle/>
        <a:p>
          <a:pPr marL="285750" lvl="1" indent="-285750" algn="r" defTabSz="2533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ar-BH" sz="5700" kern="1200" dirty="0"/>
        </a:p>
      </dsp:txBody>
      <dsp:txXfrm>
        <a:off x="3248" y="1346153"/>
        <a:ext cx="3167337" cy="2503439"/>
      </dsp:txXfrm>
    </dsp:sp>
    <dsp:sp modelId="{A08A3EF2-D570-4311-93FA-0F7D2CFD108E}">
      <dsp:nvSpPr>
        <dsp:cNvPr id="0" name=""/>
        <dsp:cNvSpPr/>
      </dsp:nvSpPr>
      <dsp:spPr>
        <a:xfrm>
          <a:off x="3614013" y="79218"/>
          <a:ext cx="3167337" cy="126693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231648" rIns="405384" bIns="231648" numCol="1" spcCol="1270" anchor="ctr" anchorCtr="0">
          <a:noAutofit/>
        </a:bodyPr>
        <a:lstStyle/>
        <a:p>
          <a:pPr lvl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700" kern="1200" dirty="0"/>
        </a:p>
      </dsp:txBody>
      <dsp:txXfrm>
        <a:off x="3614013" y="79218"/>
        <a:ext cx="3167337" cy="1266934"/>
      </dsp:txXfrm>
    </dsp:sp>
    <dsp:sp modelId="{859AF39C-CAFC-4598-9128-B9453C1821C1}">
      <dsp:nvSpPr>
        <dsp:cNvPr id="0" name=""/>
        <dsp:cNvSpPr/>
      </dsp:nvSpPr>
      <dsp:spPr>
        <a:xfrm>
          <a:off x="3614013" y="1346153"/>
          <a:ext cx="3167337" cy="250343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A823E-81BB-42B9-BC57-312481CCF167}">
      <dsp:nvSpPr>
        <dsp:cNvPr id="0" name=""/>
        <dsp:cNvSpPr/>
      </dsp:nvSpPr>
      <dsp:spPr>
        <a:xfrm>
          <a:off x="7224777" y="79218"/>
          <a:ext cx="3167337" cy="1266934"/>
        </a:xfrm>
        <a:prstGeom prst="rect">
          <a:avLst/>
        </a:prstGeom>
        <a:solidFill>
          <a:srgbClr val="FF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231648" rIns="405384" bIns="231648" numCol="1" spcCol="1270" anchor="ctr" anchorCtr="0">
          <a:noAutofit/>
        </a:bodyPr>
        <a:lstStyle/>
        <a:p>
          <a:pPr lvl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700" kern="1200" dirty="0"/>
            <a:t> </a:t>
          </a:r>
          <a:endParaRPr lang="ar-BH" sz="5700" kern="1200" dirty="0"/>
        </a:p>
      </dsp:txBody>
      <dsp:txXfrm>
        <a:off x="7224777" y="79218"/>
        <a:ext cx="3167337" cy="1266934"/>
      </dsp:txXfrm>
    </dsp:sp>
    <dsp:sp modelId="{F9CDDBAA-CBED-4491-B158-436C4B5309D3}">
      <dsp:nvSpPr>
        <dsp:cNvPr id="0" name=""/>
        <dsp:cNvSpPr/>
      </dsp:nvSpPr>
      <dsp:spPr>
        <a:xfrm>
          <a:off x="7224777" y="1346153"/>
          <a:ext cx="3167337" cy="2503439"/>
        </a:xfrm>
        <a:prstGeom prst="rect">
          <a:avLst/>
        </a:prstGeom>
        <a:solidFill>
          <a:srgbClr val="FFFF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44" tIns="352044" rIns="469392" bIns="528066" numCol="1" spcCol="1270" anchor="t" anchorCtr="0">
          <a:noAutofit/>
        </a:bodyPr>
        <a:lstStyle/>
        <a:p>
          <a:pPr marL="285750" lvl="1" indent="-285750" algn="r" defTabSz="2933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ar-BH" sz="6600" kern="1200" dirty="0">
            <a:solidFill>
              <a:srgbClr val="C00000"/>
            </a:solidFill>
          </a:endParaRPr>
        </a:p>
      </dsp:txBody>
      <dsp:txXfrm>
        <a:off x="7224777" y="1346153"/>
        <a:ext cx="3167337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90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الأعداد</a:t>
            </a:r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029388" y="2413167"/>
            <a:ext cx="8123321" cy="1976719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26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6"/>
            <a:ext cx="1881969" cy="492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0123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310767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939643" y="381480"/>
            <a:ext cx="3590414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5186363" y="2020888"/>
            <a:ext cx="6572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بين عددين ضمن عشرات الألوف </a:t>
            </a:r>
          </a:p>
          <a:p>
            <a:pPr algn="ctr"/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86" y="1268068"/>
            <a:ext cx="3836002" cy="42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4"/>
            <a:ext cx="9936000" cy="707887"/>
            <a:chOff x="1108361" y="6522840"/>
            <a:chExt cx="9936000" cy="827535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1"/>
              <a:ext cx="9795347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5DCCB1-F909-4D96-962F-EAC0EDF22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351617"/>
              </p:ext>
            </p:extLst>
          </p:nvPr>
        </p:nvGraphicFramePr>
        <p:xfrm>
          <a:off x="894778" y="1775285"/>
          <a:ext cx="10395364" cy="392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1ED39D-F7BB-4D99-A0E8-3EAC09C5FA93}"/>
              </a:ext>
            </a:extLst>
          </p:cNvPr>
          <p:cNvSpPr/>
          <p:nvPr/>
        </p:nvSpPr>
        <p:spPr>
          <a:xfrm>
            <a:off x="1857829" y="392219"/>
            <a:ext cx="8432800" cy="11365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للمقارنة بين الأعداد ضمن عشرات الألوف سنستعمل: 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369624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الرموز و الكلمات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369624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أكبر من     </a:t>
            </a:r>
          </a:p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أصغر من </a:t>
            </a:r>
          </a:p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يساوي</a:t>
            </a:r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D5C1B-5A28-4FA0-BE28-647A1CB0AF7F}"/>
              </a:ext>
            </a:extLst>
          </p:cNvPr>
          <p:cNvSpPr/>
          <p:nvPr/>
        </p:nvSpPr>
        <p:spPr>
          <a:xfrm>
            <a:off x="4923410" y="2090062"/>
            <a:ext cx="2365830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الأعداد</a:t>
            </a:r>
            <a:endParaRPr lang="ar-BH" sz="40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624948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1BE323-D4F8-4512-9524-C501694AB6E9}"/>
              </a:ext>
            </a:extLst>
          </p:cNvPr>
          <p:cNvSpPr/>
          <p:nvPr/>
        </p:nvSpPr>
        <p:spPr>
          <a:xfrm>
            <a:off x="1318777" y="2053928"/>
            <a:ext cx="2365830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المنازل</a:t>
            </a:r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1047182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D7874D1A-CB6E-4430-91C7-E752634B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04449"/>
              </p:ext>
            </p:extLst>
          </p:nvPr>
        </p:nvGraphicFramePr>
        <p:xfrm>
          <a:off x="1040466" y="3486061"/>
          <a:ext cx="2946399" cy="10635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995339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975530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975530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</a:tblGrid>
              <a:tr h="493527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عشرات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</a:rPr>
                        <a:t>مئات</a:t>
                      </a:r>
                      <a:endParaRPr lang="ar-B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570053"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71E10B6-25F2-4D01-9D2D-A77506AC9B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/>
          <a:stretch/>
        </p:blipFill>
        <p:spPr>
          <a:xfrm>
            <a:off x="4391699" y="3800475"/>
            <a:ext cx="3425780" cy="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0B8B0E-1F31-4F0A-B571-3B33B9C93AD0}"/>
              </a:ext>
            </a:extLst>
          </p:cNvPr>
          <p:cNvSpPr/>
          <p:nvPr/>
        </p:nvSpPr>
        <p:spPr>
          <a:xfrm>
            <a:off x="2674328" y="1106221"/>
            <a:ext cx="8266256" cy="6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أي النخلتين أطول أستعمل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الأعداد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للمقارنة بين العددين 25 ، 18 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 descr="A palm tree&#10;&#10;Description automatically generated">
            <a:extLst>
              <a:ext uri="{FF2B5EF4-FFF2-40B4-BE49-F238E27FC236}">
                <a16:creationId xmlns:a16="http://schemas.microsoft.com/office/drawing/2014/main" id="{752DE839-641C-4947-850D-7C613A81D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9882" r="16382"/>
          <a:stretch/>
        </p:blipFill>
        <p:spPr>
          <a:xfrm>
            <a:off x="180977" y="220229"/>
            <a:ext cx="2285303" cy="15505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E864CC-D386-4285-8D18-17B27EB5C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/>
          <a:stretch/>
        </p:blipFill>
        <p:spPr>
          <a:xfrm>
            <a:off x="1462716" y="2558472"/>
            <a:ext cx="9266153" cy="906698"/>
          </a:xfrm>
          <a:prstGeom prst="rect">
            <a:avLst/>
          </a:prstGeom>
        </p:spPr>
      </p:pic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AAF9437B-3C91-483C-B5CF-8DBEB6E38D1F}"/>
              </a:ext>
            </a:extLst>
          </p:cNvPr>
          <p:cNvSpPr/>
          <p:nvPr/>
        </p:nvSpPr>
        <p:spPr>
          <a:xfrm>
            <a:off x="10246502" y="1875209"/>
            <a:ext cx="1602890" cy="421993"/>
          </a:xfrm>
          <a:prstGeom prst="wedgeRectCallout">
            <a:avLst>
              <a:gd name="adj1" fmla="val -62525"/>
              <a:gd name="adj2" fmla="val 11581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لليمين تكبر الأعداد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F98F9F44-A2DC-406E-921C-CF85CCA928D8}"/>
              </a:ext>
            </a:extLst>
          </p:cNvPr>
          <p:cNvSpPr/>
          <p:nvPr/>
        </p:nvSpPr>
        <p:spPr>
          <a:xfrm>
            <a:off x="333419" y="1875209"/>
            <a:ext cx="1680007" cy="421993"/>
          </a:xfrm>
          <a:prstGeom prst="wedgeRectCallout">
            <a:avLst>
              <a:gd name="adj1" fmla="val 57435"/>
              <a:gd name="adj2" fmla="val 12597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لليسار تصغر الأعداد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7B6012F-340A-4E33-980F-7022445D6F88}"/>
              </a:ext>
            </a:extLst>
          </p:cNvPr>
          <p:cNvSpPr/>
          <p:nvPr/>
        </p:nvSpPr>
        <p:spPr>
          <a:xfrm>
            <a:off x="6975807" y="3704202"/>
            <a:ext cx="3168000" cy="57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25 إلى يمين 18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C96E895-C56D-439B-B75A-EE92CC00B545}"/>
              </a:ext>
            </a:extLst>
          </p:cNvPr>
          <p:cNvSpPr/>
          <p:nvPr/>
        </p:nvSpPr>
        <p:spPr>
          <a:xfrm>
            <a:off x="6975807" y="4452367"/>
            <a:ext cx="3168000" cy="57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فإن 25 </a:t>
            </a:r>
            <a:r>
              <a:rPr lang="ar-SA" sz="28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أكبر من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766E45-3076-411A-9A10-2BC1FC8F7410}"/>
              </a:ext>
            </a:extLst>
          </p:cNvPr>
          <p:cNvSpPr/>
          <p:nvPr/>
        </p:nvSpPr>
        <p:spPr>
          <a:xfrm>
            <a:off x="6975807" y="5212759"/>
            <a:ext cx="3168000" cy="57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25 </a:t>
            </a:r>
            <a:r>
              <a:rPr lang="ar-SA" sz="36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18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65B6F85-CA29-469D-A830-EE2D26A0DE2C}"/>
              </a:ext>
            </a:extLst>
          </p:cNvPr>
          <p:cNvSpPr/>
          <p:nvPr/>
        </p:nvSpPr>
        <p:spPr>
          <a:xfrm>
            <a:off x="2020347" y="3704202"/>
            <a:ext cx="3168000" cy="57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18 إلى يسار 25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C01C509-05B1-4FC8-9A59-C26AB55329D6}"/>
              </a:ext>
            </a:extLst>
          </p:cNvPr>
          <p:cNvSpPr/>
          <p:nvPr/>
        </p:nvSpPr>
        <p:spPr>
          <a:xfrm>
            <a:off x="2020347" y="4452367"/>
            <a:ext cx="3168000" cy="57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فإن 18 </a:t>
            </a:r>
            <a:r>
              <a:rPr lang="ar-SA" sz="28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أصغر من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D5FE084-F3D6-4D58-99B6-C7E6DF46FFE4}"/>
              </a:ext>
            </a:extLst>
          </p:cNvPr>
          <p:cNvSpPr/>
          <p:nvPr/>
        </p:nvSpPr>
        <p:spPr>
          <a:xfrm>
            <a:off x="2020347" y="5212759"/>
            <a:ext cx="3168000" cy="57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18 </a:t>
            </a:r>
            <a:r>
              <a:rPr lang="ar-SA" sz="36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25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6261D60-29C7-4654-B896-4136BD8B1A67}"/>
              </a:ext>
            </a:extLst>
          </p:cNvPr>
          <p:cNvSpPr/>
          <p:nvPr/>
        </p:nvSpPr>
        <p:spPr>
          <a:xfrm>
            <a:off x="2717594" y="5773495"/>
            <a:ext cx="6756399" cy="669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لذلك، فإن النخلة الأولى أطول من النخلة الثانية</a:t>
            </a:r>
            <a:r>
              <a:rPr lang="ar-BH" sz="28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F7109-86AA-4A06-8A37-D8E3E5A57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47389" r="8799" b="7618"/>
          <a:stretch/>
        </p:blipFill>
        <p:spPr>
          <a:xfrm>
            <a:off x="9358311" y="157169"/>
            <a:ext cx="2652712" cy="6857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B2DE5F-AD27-41F1-8E51-A998AE908425}"/>
              </a:ext>
            </a:extLst>
          </p:cNvPr>
          <p:cNvSpPr/>
          <p:nvPr/>
        </p:nvSpPr>
        <p:spPr>
          <a:xfrm>
            <a:off x="2728686" y="85032"/>
            <a:ext cx="6629626" cy="842966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نخلتان يبلغ ارتفاع إحداهما 25 متر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ا، وارتفاع الثانية 18 متر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</a:t>
            </a:r>
          </a:p>
          <a:p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يهما أطول؟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07" y="1244569"/>
            <a:ext cx="2157546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979004E7-662B-4F7C-8C5E-175D65B870A4}"/>
              </a:ext>
            </a:extLst>
          </p:cNvPr>
          <p:cNvSpPr/>
          <p:nvPr/>
        </p:nvSpPr>
        <p:spPr>
          <a:xfrm>
            <a:off x="1152386" y="1429414"/>
            <a:ext cx="8083826" cy="119268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أقارن بوضع الإشارة المناسبة ( &gt;  ،  &lt;  ،  =  ):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EA407F-54FE-4E2A-BB31-C5859FEE9DE8}"/>
              </a:ext>
            </a:extLst>
          </p:cNvPr>
          <p:cNvGrpSpPr/>
          <p:nvPr/>
        </p:nvGrpSpPr>
        <p:grpSpPr>
          <a:xfrm>
            <a:off x="2912973" y="5162757"/>
            <a:ext cx="5630926" cy="1085845"/>
            <a:chOff x="5799054" y="319295"/>
            <a:chExt cx="5630926" cy="1085845"/>
          </a:xfrm>
          <a:solidFill>
            <a:srgbClr val="FF0066"/>
          </a:solidFill>
        </p:grpSpPr>
        <p:sp>
          <p:nvSpPr>
            <p:cNvPr id="14" name="Google Shape;401;p20">
              <a:extLst>
                <a:ext uri="{FF2B5EF4-FFF2-40B4-BE49-F238E27FC236}">
                  <a16:creationId xmlns:a16="http://schemas.microsoft.com/office/drawing/2014/main" id="{E77057B9-BD8B-4EFC-B9E6-FDABB3F0FCAB}"/>
                </a:ext>
              </a:extLst>
            </p:cNvPr>
            <p:cNvSpPr/>
            <p:nvPr/>
          </p:nvSpPr>
          <p:spPr>
            <a:xfrm>
              <a:off x="5799054" y="319295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15" name="Google Shape;402;p20">
              <a:extLst>
                <a:ext uri="{FF2B5EF4-FFF2-40B4-BE49-F238E27FC236}">
                  <a16:creationId xmlns:a16="http://schemas.microsoft.com/office/drawing/2014/main" id="{E7F69480-8A14-498D-BC6B-9271DB039D5B}"/>
                </a:ext>
              </a:extLst>
            </p:cNvPr>
            <p:cNvSpPr/>
            <p:nvPr/>
          </p:nvSpPr>
          <p:spPr>
            <a:xfrm>
              <a:off x="5878043" y="480808"/>
              <a:ext cx="5460977" cy="791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92ECFD76-542D-4810-807F-A2ECCB139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91797"/>
              </p:ext>
            </p:extLst>
          </p:nvPr>
        </p:nvGraphicFramePr>
        <p:xfrm>
          <a:off x="2756078" y="2767128"/>
          <a:ext cx="6686195" cy="2273904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6686195">
                  <a:extLst>
                    <a:ext uri="{9D8B030D-6E8A-4147-A177-3AD203B41FA5}">
                      <a16:colId xmlns:a16="http://schemas.microsoft.com/office/drawing/2014/main" val="3835674667"/>
                    </a:ext>
                  </a:extLst>
                </a:gridCol>
              </a:tblGrid>
              <a:tr h="757968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46               64</a:t>
                      </a:r>
                      <a:endParaRPr lang="ar-B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46599"/>
                  </a:ext>
                </a:extLst>
              </a:tr>
              <a:tr h="757968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98            </a:t>
                      </a:r>
                      <a:r>
                        <a:rPr lang="ar-BH" sz="3600" b="1" dirty="0"/>
                        <a:t>  </a:t>
                      </a:r>
                      <a:r>
                        <a:rPr lang="ar-SA" sz="3600" b="1" dirty="0"/>
                        <a:t> 88</a:t>
                      </a:r>
                      <a:r>
                        <a:rPr lang="ar-BH" sz="3600" b="1" dirty="0"/>
                        <a:t>  </a:t>
                      </a:r>
                      <a:r>
                        <a:rPr lang="ar-SA" sz="3600" b="1" dirty="0"/>
                        <a:t>         </a:t>
                      </a:r>
                      <a:endParaRPr lang="ar-BH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51000"/>
                  </a:ext>
                </a:extLst>
              </a:tr>
              <a:tr h="757968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100</a:t>
                      </a:r>
                      <a:r>
                        <a:rPr lang="ar-BH" sz="3600" b="1" dirty="0"/>
                        <a:t>0</a:t>
                      </a:r>
                      <a:r>
                        <a:rPr lang="ar-SA" sz="3600" b="1" dirty="0"/>
                        <a:t>0   </a:t>
                      </a:r>
                      <a:r>
                        <a:rPr lang="ar-BH" sz="3600" b="1" dirty="0"/>
                        <a:t> </a:t>
                      </a:r>
                      <a:r>
                        <a:rPr lang="ar-SA" sz="3600" b="1" dirty="0"/>
                        <a:t>          10000   </a:t>
                      </a:r>
                      <a:endParaRPr lang="ar-BH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78945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C53DE-9433-4E5C-B349-466EF7DDFDBC}"/>
              </a:ext>
            </a:extLst>
          </p:cNvPr>
          <p:cNvGrpSpPr/>
          <p:nvPr/>
        </p:nvGrpSpPr>
        <p:grpSpPr>
          <a:xfrm>
            <a:off x="5647386" y="2844800"/>
            <a:ext cx="876300" cy="2057400"/>
            <a:chOff x="5029200" y="2844800"/>
            <a:chExt cx="876300" cy="2057400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44AEAC35-2EFB-4BED-B99E-67BF09096B0F}"/>
                </a:ext>
              </a:extLst>
            </p:cNvPr>
            <p:cNvSpPr/>
            <p:nvPr/>
          </p:nvSpPr>
          <p:spPr>
            <a:xfrm>
              <a:off x="5029200" y="2844800"/>
              <a:ext cx="825500" cy="59690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A3D7EE45-37B8-441E-809D-9F90F113160D}"/>
                </a:ext>
              </a:extLst>
            </p:cNvPr>
            <p:cNvSpPr/>
            <p:nvPr/>
          </p:nvSpPr>
          <p:spPr>
            <a:xfrm>
              <a:off x="5067300" y="3564926"/>
              <a:ext cx="825500" cy="59690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C3D11BF-C34B-4E76-A079-963D890F6F59}"/>
                </a:ext>
              </a:extLst>
            </p:cNvPr>
            <p:cNvSpPr/>
            <p:nvPr/>
          </p:nvSpPr>
          <p:spPr>
            <a:xfrm>
              <a:off x="5080000" y="4305300"/>
              <a:ext cx="825500" cy="59690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CBD86C66-6F1F-47AD-8C56-F0FEA5D18AAD}"/>
              </a:ext>
            </a:extLst>
          </p:cNvPr>
          <p:cNvSpPr/>
          <p:nvPr/>
        </p:nvSpPr>
        <p:spPr>
          <a:xfrm>
            <a:off x="5799785" y="2900876"/>
            <a:ext cx="617453" cy="446872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endParaRPr lang="ar-BH" sz="4400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DF5FFC5-25A9-4FE7-AC6B-56F9495C720B}"/>
              </a:ext>
            </a:extLst>
          </p:cNvPr>
          <p:cNvSpPr/>
          <p:nvPr/>
        </p:nvSpPr>
        <p:spPr>
          <a:xfrm>
            <a:off x="5759145" y="3624776"/>
            <a:ext cx="617453" cy="446872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endParaRPr lang="ar-BH" sz="4400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5E41E596-8CBF-4E67-B7A9-A8EA3E494589}"/>
              </a:ext>
            </a:extLst>
          </p:cNvPr>
          <p:cNvSpPr/>
          <p:nvPr/>
        </p:nvSpPr>
        <p:spPr>
          <a:xfrm>
            <a:off x="5812485" y="4374076"/>
            <a:ext cx="617453" cy="446872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ar-BH" sz="4400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19933B-CD1D-4160-B392-876D9BC94AB7}"/>
              </a:ext>
            </a:extLst>
          </p:cNvPr>
          <p:cNvGrpSpPr/>
          <p:nvPr/>
        </p:nvGrpSpPr>
        <p:grpSpPr>
          <a:xfrm>
            <a:off x="197195" y="242537"/>
            <a:ext cx="11797610" cy="700172"/>
            <a:chOff x="185502" y="207655"/>
            <a:chExt cx="11797610" cy="7001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0D2A217-5DF8-4EBE-B8B3-3FE1E7BB6F2B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9413F2F-6302-44B9-B6FE-5611AE4D8B25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CFE916-D5F6-404B-A104-DE3B7D1C4E06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864D4E2B-5224-4D6B-B194-C2BBA56854E6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Round Diagonal Corner Rectangle 10">
              <a:extLst>
                <a:ext uri="{FF2B5EF4-FFF2-40B4-BE49-F238E27FC236}">
                  <a16:creationId xmlns:a16="http://schemas.microsoft.com/office/drawing/2014/main" id="{0C68B6CD-DFB2-45CE-9CC2-04B5BCA7EB94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8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78947" y="6522840"/>
              <a:ext cx="9724761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C235232-1867-482E-BC4B-C09693718D4F}"/>
              </a:ext>
            </a:extLst>
          </p:cNvPr>
          <p:cNvSpPr/>
          <p:nvPr/>
        </p:nvSpPr>
        <p:spPr>
          <a:xfrm>
            <a:off x="2488787" y="306545"/>
            <a:ext cx="7195296" cy="1202150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اختارالإشارة المناسبة ( &gt;  ،  &lt;  ،  =  ):  </a:t>
            </a:r>
          </a:p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4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بالضغط عليها</a:t>
            </a:r>
            <a:r>
              <a:rPr lang="ar-SA" sz="24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92182" y="2804872"/>
            <a:ext cx="1647514" cy="1728155"/>
            <a:chOff x="5292182" y="2804872"/>
            <a:chExt cx="1647514" cy="1728155"/>
          </a:xfrm>
        </p:grpSpPr>
        <p:sp>
          <p:nvSpPr>
            <p:cNvPr id="14" name="Rectangle 13" descr="Cloud">
              <a:extLst>
                <a:ext uri="{FF2B5EF4-FFF2-40B4-BE49-F238E27FC236}">
                  <a16:creationId xmlns:a16="http://schemas.microsoft.com/office/drawing/2014/main" id="{EA323D14-F33F-4359-B5C0-2A516273A830}"/>
                </a:ext>
              </a:extLst>
            </p:cNvPr>
            <p:cNvSpPr/>
            <p:nvPr/>
          </p:nvSpPr>
          <p:spPr>
            <a:xfrm>
              <a:off x="5726502" y="2804872"/>
              <a:ext cx="559044" cy="559045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850330-8200-4023-9313-5FC674F0D96E}"/>
                </a:ext>
              </a:extLst>
            </p:cNvPr>
            <p:cNvSpPr/>
            <p:nvPr/>
          </p:nvSpPr>
          <p:spPr>
            <a:xfrm>
              <a:off x="5292182" y="3438544"/>
              <a:ext cx="1647514" cy="1094483"/>
            </a:xfrm>
            <a:custGeom>
              <a:avLst/>
              <a:gdLst>
                <a:gd name="connsiteX0" fmla="*/ 0 w 1647514"/>
                <a:gd name="connsiteY0" fmla="*/ 0 h 1321378"/>
                <a:gd name="connsiteX1" fmla="*/ 1647514 w 1647514"/>
                <a:gd name="connsiteY1" fmla="*/ 0 h 1321378"/>
                <a:gd name="connsiteX2" fmla="*/ 1647514 w 1647514"/>
                <a:gd name="connsiteY2" fmla="*/ 1321378 h 1321378"/>
                <a:gd name="connsiteX3" fmla="*/ 0 w 1647514"/>
                <a:gd name="connsiteY3" fmla="*/ 1321378 h 1321378"/>
                <a:gd name="connsiteX4" fmla="*/ 0 w 1647514"/>
                <a:gd name="connsiteY4" fmla="*/ 0 h 13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514" h="1321378">
                  <a:moveTo>
                    <a:pt x="0" y="0"/>
                  </a:moveTo>
                  <a:lnTo>
                    <a:pt x="1647514" y="0"/>
                  </a:lnTo>
                  <a:lnTo>
                    <a:pt x="1647514" y="1321378"/>
                  </a:lnTo>
                  <a:lnTo>
                    <a:pt x="0" y="1321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91160" tIns="246523" rIns="391160" bIns="391160" numCol="1" spcCol="1270" anchor="t" anchorCtr="0">
              <a:noAutofit/>
            </a:bodyPr>
            <a:lstStyle/>
            <a:p>
              <a:pPr marL="285750" lvl="1" indent="-28575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ar-SA" sz="6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&gt;</a:t>
              </a:r>
              <a:endPara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7873" y="2787427"/>
            <a:ext cx="1647514" cy="1758465"/>
            <a:chOff x="2947873" y="2787427"/>
            <a:chExt cx="1647514" cy="175846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EA0244-3F4A-4AF7-84BE-CFAE48BCCA4F}"/>
                </a:ext>
              </a:extLst>
            </p:cNvPr>
            <p:cNvSpPr/>
            <p:nvPr/>
          </p:nvSpPr>
          <p:spPr>
            <a:xfrm>
              <a:off x="2947873" y="3451409"/>
              <a:ext cx="1647514" cy="1094483"/>
            </a:xfrm>
            <a:custGeom>
              <a:avLst/>
              <a:gdLst>
                <a:gd name="connsiteX0" fmla="*/ 0 w 1647514"/>
                <a:gd name="connsiteY0" fmla="*/ 0 h 1321378"/>
                <a:gd name="connsiteX1" fmla="*/ 1647514 w 1647514"/>
                <a:gd name="connsiteY1" fmla="*/ 0 h 1321378"/>
                <a:gd name="connsiteX2" fmla="*/ 1647514 w 1647514"/>
                <a:gd name="connsiteY2" fmla="*/ 1321378 h 1321378"/>
                <a:gd name="connsiteX3" fmla="*/ 0 w 1647514"/>
                <a:gd name="connsiteY3" fmla="*/ 1321378 h 1321378"/>
                <a:gd name="connsiteX4" fmla="*/ 0 w 1647514"/>
                <a:gd name="connsiteY4" fmla="*/ 0 h 13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514" h="1321378">
                  <a:moveTo>
                    <a:pt x="0" y="0"/>
                  </a:moveTo>
                  <a:lnTo>
                    <a:pt x="1647514" y="0"/>
                  </a:lnTo>
                  <a:lnTo>
                    <a:pt x="1647514" y="1321378"/>
                  </a:lnTo>
                  <a:lnTo>
                    <a:pt x="0" y="1321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91160" tIns="246523" rIns="391160" bIns="391160" numCol="1" spcCol="1270" anchor="t" anchorCtr="0">
              <a:noAutofit/>
            </a:bodyPr>
            <a:lstStyle/>
            <a:p>
              <a:pPr marL="285750" lvl="1" indent="-285750" algn="ctr" defTabSz="19113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ar-SA" sz="60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&lt;</a:t>
              </a:r>
              <a:endParaRPr lang="ar-BH" sz="60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Rectangle 16" descr="Sun">
              <a:extLst>
                <a:ext uri="{FF2B5EF4-FFF2-40B4-BE49-F238E27FC236}">
                  <a16:creationId xmlns:a16="http://schemas.microsoft.com/office/drawing/2014/main" id="{11679EFF-4310-446F-BBBD-C9F3634EC6A8}"/>
                </a:ext>
              </a:extLst>
            </p:cNvPr>
            <p:cNvSpPr/>
            <p:nvPr/>
          </p:nvSpPr>
          <p:spPr>
            <a:xfrm>
              <a:off x="3394511" y="2787427"/>
              <a:ext cx="559044" cy="559044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 9"/>
          <p:cNvGrpSpPr/>
          <p:nvPr/>
        </p:nvGrpSpPr>
        <p:grpSpPr>
          <a:xfrm>
            <a:off x="7641896" y="2696584"/>
            <a:ext cx="1647514" cy="1836443"/>
            <a:chOff x="7641896" y="2696584"/>
            <a:chExt cx="1647514" cy="18364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B894BF-01F0-4118-8E82-FAF8FCF4B2B3}"/>
                </a:ext>
              </a:extLst>
            </p:cNvPr>
            <p:cNvSpPr/>
            <p:nvPr/>
          </p:nvSpPr>
          <p:spPr>
            <a:xfrm>
              <a:off x="7641896" y="3438544"/>
              <a:ext cx="1647514" cy="1094483"/>
            </a:xfrm>
            <a:prstGeom prst="rect">
              <a:avLst/>
            </a:prstGeom>
            <a:solidFill>
              <a:srgbClr val="FFCCCC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91160" tIns="246523" rIns="391160" bIns="391160" numCol="1" spcCol="1270" anchor="t" anchorCtr="0">
              <a:noAutofit/>
            </a:bodyPr>
            <a:lstStyle/>
            <a:p>
              <a:pPr marL="285750" lvl="1" indent="-285750" algn="ctr" defTabSz="19113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ar-SA" sz="60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lang="ar-BH" sz="60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Rectangle 10" descr="Moon and stars">
              <a:extLst>
                <a:ext uri="{FF2B5EF4-FFF2-40B4-BE49-F238E27FC236}">
                  <a16:creationId xmlns:a16="http://schemas.microsoft.com/office/drawing/2014/main" id="{358D59FC-94F4-4B8D-9E70-A18809E1A808}"/>
                </a:ext>
              </a:extLst>
            </p:cNvPr>
            <p:cNvSpPr/>
            <p:nvPr/>
          </p:nvSpPr>
          <p:spPr>
            <a:xfrm>
              <a:off x="8109090" y="2696584"/>
              <a:ext cx="559044" cy="559045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E78528-9E98-4271-AC8D-8233327B906C}"/>
              </a:ext>
            </a:extLst>
          </p:cNvPr>
          <p:cNvGrpSpPr/>
          <p:nvPr/>
        </p:nvGrpSpPr>
        <p:grpSpPr>
          <a:xfrm>
            <a:off x="3727849" y="5011457"/>
            <a:ext cx="4736301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7E0C8BB3-101B-4F24-89E2-CBD6651B1FF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82F26E-A8E6-4F0E-8C9B-5FDBA3EAAF44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538B02C-AF0E-40A8-BCBF-63D67E8DDA71}"/>
              </a:ext>
            </a:extLst>
          </p:cNvPr>
          <p:cNvSpPr/>
          <p:nvPr/>
        </p:nvSpPr>
        <p:spPr>
          <a:xfrm>
            <a:off x="3113974" y="3619947"/>
            <a:ext cx="1224000" cy="8325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816C0E-8DAF-4ACE-92DD-5C73011DDBEF}"/>
              </a:ext>
            </a:extLst>
          </p:cNvPr>
          <p:cNvGrpSpPr/>
          <p:nvPr/>
        </p:nvGrpSpPr>
        <p:grpSpPr>
          <a:xfrm>
            <a:off x="3010741" y="1594537"/>
            <a:ext cx="6243637" cy="1016205"/>
            <a:chOff x="2714625" y="1534116"/>
            <a:chExt cx="6243637" cy="10162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9FDF44-C312-4400-AC4A-0F5B36AC0DBB}"/>
                </a:ext>
              </a:extLst>
            </p:cNvPr>
            <p:cNvSpPr/>
            <p:nvPr/>
          </p:nvSpPr>
          <p:spPr>
            <a:xfrm>
              <a:off x="2714625" y="1534116"/>
              <a:ext cx="6243637" cy="1016205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989          998       </a:t>
              </a:r>
              <a:endPara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8D5A37-14BF-4AA1-BECA-5FD229828678}"/>
                </a:ext>
              </a:extLst>
            </p:cNvPr>
            <p:cNvSpPr/>
            <p:nvPr/>
          </p:nvSpPr>
          <p:spPr>
            <a:xfrm>
              <a:off x="5349705" y="1665973"/>
              <a:ext cx="777096" cy="56955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E78528-9E98-4271-AC8D-8233327B906C}"/>
              </a:ext>
            </a:extLst>
          </p:cNvPr>
          <p:cNvGrpSpPr/>
          <p:nvPr/>
        </p:nvGrpSpPr>
        <p:grpSpPr>
          <a:xfrm>
            <a:off x="3725974" y="5014923"/>
            <a:ext cx="4736301" cy="900000"/>
            <a:chOff x="5495490" y="2369713"/>
            <a:chExt cx="5103823" cy="11708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7E0C8BB3-101B-4F24-89E2-CBD6651B1FF8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82F26E-A8E6-4F0E-8C9B-5FDBA3EAAF44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جيداً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6924F4-463D-4445-9C31-8A5D7645CC16}"/>
              </a:ext>
            </a:extLst>
          </p:cNvPr>
          <p:cNvGrpSpPr/>
          <p:nvPr/>
        </p:nvGrpSpPr>
        <p:grpSpPr>
          <a:xfrm>
            <a:off x="3206859" y="5011443"/>
            <a:ext cx="5697257" cy="900000"/>
            <a:chOff x="5495490" y="2369713"/>
            <a:chExt cx="5103823" cy="1170882"/>
          </a:xfrm>
          <a:solidFill>
            <a:srgbClr val="FFFFCC"/>
          </a:solidFill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C4220339-1D45-4179-8773-623204786850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49A9D7-67F6-43AF-887D-8C122DF96F81}"/>
                </a:ext>
              </a:extLst>
            </p:cNvPr>
            <p:cNvSpPr txBox="1"/>
            <p:nvPr/>
          </p:nvSpPr>
          <p:spPr>
            <a:xfrm>
              <a:off x="5657047" y="251436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</a:t>
              </a:r>
              <a:endParaRPr lang="ar-BH" sz="32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4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56494" y="6465774"/>
            <a:ext cx="9979100" cy="400115"/>
            <a:chOff x="1065261" y="6522840"/>
            <a:chExt cx="9979100" cy="46774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065261" y="6522845"/>
              <a:ext cx="9838447" cy="46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                                                                    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9747064-2D9B-47F0-B404-9AC68305A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7886" r="14627" b="14772"/>
          <a:stretch/>
        </p:blipFill>
        <p:spPr>
          <a:xfrm>
            <a:off x="8695113" y="139842"/>
            <a:ext cx="3208713" cy="771074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D20C8EC-F31A-4223-A6DD-ED77E84BE6C0}"/>
              </a:ext>
            </a:extLst>
          </p:cNvPr>
          <p:cNvSpPr/>
          <p:nvPr/>
        </p:nvSpPr>
        <p:spPr>
          <a:xfrm>
            <a:off x="2122531" y="138533"/>
            <a:ext cx="6483926" cy="2139149"/>
          </a:xfrm>
          <a:prstGeom prst="wedgeRectCallout">
            <a:avLst>
              <a:gd name="adj1" fmla="val -59529"/>
              <a:gd name="adj2" fmla="val -13123"/>
            </a:avLst>
          </a:prstGeom>
          <a:pattFill prst="pct40">
            <a:fgClr>
              <a:srgbClr val="C7F8FD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تخطط عائلة جاسم لرحلة إلى </a:t>
            </a:r>
            <a:r>
              <a:rPr lang="ar-SA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جنوب</a:t>
            </a:r>
            <a:r>
              <a:rPr lang="ar-BH" sz="2400" b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المملكة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العربية السعودية، ويمكنها اتباع أحد الطريقين:</a:t>
            </a:r>
          </a:p>
          <a:p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 الأول طوله حوالي 840 كيلومتر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endParaRPr lang="ar-SA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والطريق الثاني طوله حوالي 835 كيلومتر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</a:t>
            </a:r>
          </a:p>
          <a:p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الطريقين أقص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 descr="C:\Users\SAKEEN~1\AppData\Local\Temp\Rar$DIa20840.10391\hello.png">
            <a:extLst>
              <a:ext uri="{FF2B5EF4-FFF2-40B4-BE49-F238E27FC236}">
                <a16:creationId xmlns:a16="http://schemas.microsoft.com/office/drawing/2014/main" id="{69FA3328-44B0-49F4-9647-E7A6B905892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0015"/>
          <a:stretch/>
        </p:blipFill>
        <p:spPr bwMode="auto">
          <a:xfrm>
            <a:off x="0" y="-384082"/>
            <a:ext cx="1845875" cy="42411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2E5AC29-7837-4879-9B10-6AADA58CB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85999"/>
              </p:ext>
            </p:extLst>
          </p:nvPr>
        </p:nvGraphicFramePr>
        <p:xfrm>
          <a:off x="1156494" y="3186838"/>
          <a:ext cx="3810301" cy="15544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287181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1261560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1261560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</a:tblGrid>
              <a:tr h="49389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آحاد</a:t>
                      </a:r>
                      <a:endParaRPr lang="ar-BH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عشرات</a:t>
                      </a:r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مئات</a:t>
                      </a:r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493896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  <a:tr h="493896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44949"/>
                  </a:ext>
                </a:extLst>
              </a:tr>
            </a:tbl>
          </a:graphicData>
        </a:graphic>
      </p:graphicFrame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2A4A66C-4E0C-4DEA-9BDD-8FD0507E2314}"/>
              </a:ext>
            </a:extLst>
          </p:cNvPr>
          <p:cNvSpPr/>
          <p:nvPr/>
        </p:nvSpPr>
        <p:spPr>
          <a:xfrm>
            <a:off x="9509763" y="1041856"/>
            <a:ext cx="2112798" cy="2220859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أقارن بين العددين</a:t>
            </a: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835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840 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لكي أعرف أي الطريقين أقصر؟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سأستعمل</a:t>
            </a:r>
          </a:p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جدول المنازل 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6D5BE6-3BF0-43E6-B85A-5FA2341A27EC}"/>
              </a:ext>
            </a:extLst>
          </p:cNvPr>
          <p:cNvSpPr/>
          <p:nvPr/>
        </p:nvSpPr>
        <p:spPr>
          <a:xfrm>
            <a:off x="2854037" y="2383333"/>
            <a:ext cx="6483926" cy="5882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الأولى: 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أرتب الأعداد بحسب القيم المنزلية لأرقامها.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C5667D-7F6B-40D7-A579-87AD91FBE3A7}"/>
              </a:ext>
            </a:extLst>
          </p:cNvPr>
          <p:cNvSpPr/>
          <p:nvPr/>
        </p:nvSpPr>
        <p:spPr>
          <a:xfrm>
            <a:off x="5667534" y="1396786"/>
            <a:ext cx="501874" cy="43226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29AAE4-387C-4A72-85C2-E0A533F2922E}"/>
              </a:ext>
            </a:extLst>
          </p:cNvPr>
          <p:cNvSpPr/>
          <p:nvPr/>
        </p:nvSpPr>
        <p:spPr>
          <a:xfrm>
            <a:off x="5799053" y="991976"/>
            <a:ext cx="501874" cy="43226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190671-44EB-419E-ACCC-763E30111C5C}"/>
              </a:ext>
            </a:extLst>
          </p:cNvPr>
          <p:cNvSpPr/>
          <p:nvPr/>
        </p:nvSpPr>
        <p:spPr>
          <a:xfrm>
            <a:off x="4024512" y="3768012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C4475-C394-4945-B7F9-220E991B4D6F}"/>
              </a:ext>
            </a:extLst>
          </p:cNvPr>
          <p:cNvSpPr/>
          <p:nvPr/>
        </p:nvSpPr>
        <p:spPr>
          <a:xfrm>
            <a:off x="1515669" y="3770955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9589D-995A-4F39-AE7B-52ED67157DBD}"/>
              </a:ext>
            </a:extLst>
          </p:cNvPr>
          <p:cNvSpPr/>
          <p:nvPr/>
        </p:nvSpPr>
        <p:spPr>
          <a:xfrm>
            <a:off x="2815237" y="3790355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A14B3-1FDF-4CBC-91D2-9BD972FC47F7}"/>
              </a:ext>
            </a:extLst>
          </p:cNvPr>
          <p:cNvSpPr/>
          <p:nvPr/>
        </p:nvSpPr>
        <p:spPr>
          <a:xfrm>
            <a:off x="1501819" y="4289110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CA3C4-D92F-4116-9E53-915D73CE760C}"/>
              </a:ext>
            </a:extLst>
          </p:cNvPr>
          <p:cNvSpPr/>
          <p:nvPr/>
        </p:nvSpPr>
        <p:spPr>
          <a:xfrm>
            <a:off x="2817999" y="4275255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ADAC14-83C5-477A-8B99-C09E11306113}"/>
              </a:ext>
            </a:extLst>
          </p:cNvPr>
          <p:cNvSpPr/>
          <p:nvPr/>
        </p:nvSpPr>
        <p:spPr>
          <a:xfrm>
            <a:off x="4051040" y="4278030"/>
            <a:ext cx="565265" cy="39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B11098-1C4C-45BE-9E10-316EB296E43F}"/>
              </a:ext>
            </a:extLst>
          </p:cNvPr>
          <p:cNvSpPr/>
          <p:nvPr/>
        </p:nvSpPr>
        <p:spPr>
          <a:xfrm>
            <a:off x="5799053" y="3524595"/>
            <a:ext cx="6104773" cy="6828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الثانية: 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للمقارنة أبدأ بالمنزلة ذات القيمة الأكبر. </a:t>
            </a:r>
            <a:endParaRPr lang="ar-BH" sz="2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allout: Up Arrow 22">
            <a:extLst>
              <a:ext uri="{FF2B5EF4-FFF2-40B4-BE49-F238E27FC236}">
                <a16:creationId xmlns:a16="http://schemas.microsoft.com/office/drawing/2014/main" id="{9AB04A88-F58F-4777-8443-C43A3E1CB72A}"/>
              </a:ext>
            </a:extLst>
          </p:cNvPr>
          <p:cNvSpPr/>
          <p:nvPr/>
        </p:nvSpPr>
        <p:spPr>
          <a:xfrm>
            <a:off x="911978" y="4724673"/>
            <a:ext cx="1772645" cy="1229273"/>
          </a:xfrm>
          <a:prstGeom prst="upArrowCallout">
            <a:avLst>
              <a:gd name="adj1" fmla="val 25000"/>
              <a:gd name="adj2" fmla="val 38216"/>
              <a:gd name="adj3" fmla="val 25000"/>
              <a:gd name="adj4" fmla="val 5678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متساويان 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26E4B9DF-2106-49E9-B0AB-263A7A5011C0}"/>
              </a:ext>
            </a:extLst>
          </p:cNvPr>
          <p:cNvSpPr/>
          <p:nvPr/>
        </p:nvSpPr>
        <p:spPr>
          <a:xfrm>
            <a:off x="3388819" y="5335241"/>
            <a:ext cx="2474226" cy="800855"/>
          </a:xfrm>
          <a:prstGeom prst="wedgeRectCallout">
            <a:avLst>
              <a:gd name="adj1" fmla="val -57890"/>
              <a:gd name="adj2" fmla="val -11836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مختلفان </a:t>
            </a: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عشرات &lt; 4 عشرات </a:t>
            </a:r>
            <a:endParaRPr lang="ar-BH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28681E-AAEA-4BDD-9819-E56540444798}"/>
              </a:ext>
            </a:extLst>
          </p:cNvPr>
          <p:cNvSpPr/>
          <p:nvPr/>
        </p:nvSpPr>
        <p:spPr>
          <a:xfrm>
            <a:off x="1501819" y="3761526"/>
            <a:ext cx="620712" cy="3825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AE0D18-8442-4214-8C60-B517C3500559}"/>
              </a:ext>
            </a:extLst>
          </p:cNvPr>
          <p:cNvSpPr/>
          <p:nvPr/>
        </p:nvSpPr>
        <p:spPr>
          <a:xfrm>
            <a:off x="1487969" y="4296309"/>
            <a:ext cx="620712" cy="3825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3042677-F7AF-4678-A66B-F69F970AF1C8}"/>
              </a:ext>
            </a:extLst>
          </p:cNvPr>
          <p:cNvSpPr/>
          <p:nvPr/>
        </p:nvSpPr>
        <p:spPr>
          <a:xfrm>
            <a:off x="2768106" y="3780926"/>
            <a:ext cx="620712" cy="3825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AE59E5-AE23-4F61-93FA-0BB96BFAA06A}"/>
              </a:ext>
            </a:extLst>
          </p:cNvPr>
          <p:cNvSpPr/>
          <p:nvPr/>
        </p:nvSpPr>
        <p:spPr>
          <a:xfrm>
            <a:off x="2770881" y="4265826"/>
            <a:ext cx="620712" cy="3825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78C30D02-A599-4FF6-B557-0CB855D22288}"/>
              </a:ext>
            </a:extLst>
          </p:cNvPr>
          <p:cNvSpPr/>
          <p:nvPr/>
        </p:nvSpPr>
        <p:spPr>
          <a:xfrm>
            <a:off x="7531331" y="4376635"/>
            <a:ext cx="4372495" cy="19576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3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أصغر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4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فالعدد 835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أصغر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العدد 840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835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840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 الثاني أقصر </a:t>
            </a:r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09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8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9"/>
          <a:stretch/>
        </p:blipFill>
        <p:spPr bwMode="auto">
          <a:xfrm>
            <a:off x="10915984" y="461812"/>
            <a:ext cx="1056406" cy="215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2728414" y="194004"/>
            <a:ext cx="6737158" cy="1188941"/>
          </a:xfrm>
          <a:prstGeom prst="verticalScroll">
            <a:avLst>
              <a:gd name="adj" fmla="val 1047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جمعت زينب 2200 طابع بريدي، وجمعت فاطمة 2002 طابع بريدي.</a:t>
            </a:r>
          </a:p>
          <a:p>
            <a:endParaRPr lang="ar-SA" sz="1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أيتهما لديها طوابع أقل؟ أوضح إجابتي. 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A picture containing photo, different, colorful, many&#10;&#10;Description automatically generated">
            <a:extLst>
              <a:ext uri="{FF2B5EF4-FFF2-40B4-BE49-F238E27FC236}">
                <a16:creationId xmlns:a16="http://schemas.microsoft.com/office/drawing/2014/main" id="{2C3B5194-8340-4726-9EB3-319206F0B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73" t="18828" r="22796" b="41078"/>
          <a:stretch/>
        </p:blipFill>
        <p:spPr>
          <a:xfrm>
            <a:off x="150304" y="1428055"/>
            <a:ext cx="2633735" cy="118419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09BBD8-7FF8-4C5E-88F0-1B4E079702BD}"/>
              </a:ext>
            </a:extLst>
          </p:cNvPr>
          <p:cNvSpPr/>
          <p:nvPr/>
        </p:nvSpPr>
        <p:spPr>
          <a:xfrm>
            <a:off x="3168203" y="1897247"/>
            <a:ext cx="7585656" cy="588213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العددين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2200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، 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2002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في جدول المنازل، ثم أقارن بينهما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58FB1B-4A10-49F4-B4F1-45A3A4B0E20D}"/>
              </a:ext>
            </a:extLst>
          </p:cNvPr>
          <p:cNvSpPr/>
          <p:nvPr/>
        </p:nvSpPr>
        <p:spPr>
          <a:xfrm>
            <a:off x="7813830" y="1901138"/>
            <a:ext cx="722340" cy="5804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960C67-803A-45F6-B761-C16EDF08BB7C}"/>
              </a:ext>
            </a:extLst>
          </p:cNvPr>
          <p:cNvSpPr/>
          <p:nvPr/>
        </p:nvSpPr>
        <p:spPr>
          <a:xfrm>
            <a:off x="6901420" y="1890742"/>
            <a:ext cx="750285" cy="5804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A81479FA-5E7D-4B44-8490-E879F744D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635600"/>
              </p:ext>
            </p:extLst>
          </p:nvPr>
        </p:nvGraphicFramePr>
        <p:xfrm>
          <a:off x="4557713" y="2651759"/>
          <a:ext cx="4542297" cy="1720776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152783">
                  <a:extLst>
                    <a:ext uri="{9D8B030D-6E8A-4147-A177-3AD203B41FA5}">
                      <a16:colId xmlns:a16="http://schemas.microsoft.com/office/drawing/2014/main" val="2512204473"/>
                    </a:ext>
                  </a:extLst>
                </a:gridCol>
                <a:gridCol w="1129838">
                  <a:extLst>
                    <a:ext uri="{9D8B030D-6E8A-4147-A177-3AD203B41FA5}">
                      <a16:colId xmlns:a16="http://schemas.microsoft.com/office/drawing/2014/main" val="419832121"/>
                    </a:ext>
                  </a:extLst>
                </a:gridCol>
                <a:gridCol w="1129838">
                  <a:extLst>
                    <a:ext uri="{9D8B030D-6E8A-4147-A177-3AD203B41FA5}">
                      <a16:colId xmlns:a16="http://schemas.microsoft.com/office/drawing/2014/main" val="282918877"/>
                    </a:ext>
                  </a:extLst>
                </a:gridCol>
                <a:gridCol w="1129838">
                  <a:extLst>
                    <a:ext uri="{9D8B030D-6E8A-4147-A177-3AD203B41FA5}">
                      <a16:colId xmlns:a16="http://schemas.microsoft.com/office/drawing/2014/main" val="1646919902"/>
                    </a:ext>
                  </a:extLst>
                </a:gridCol>
              </a:tblGrid>
              <a:tr h="5735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آحاد</a:t>
                      </a:r>
                      <a:endParaRPr lang="ar-BH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عشرات</a:t>
                      </a:r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مئات</a:t>
                      </a:r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ألوف</a:t>
                      </a:r>
                      <a:endParaRPr lang="ar-BH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89490"/>
                  </a:ext>
                </a:extLst>
              </a:tr>
              <a:tr h="573592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86629"/>
                  </a:ext>
                </a:extLst>
              </a:tr>
              <a:tr h="573592"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4494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59BEAE5-D627-41E4-B63E-8106D50A7702}"/>
              </a:ext>
            </a:extLst>
          </p:cNvPr>
          <p:cNvSpPr/>
          <p:nvPr/>
        </p:nvSpPr>
        <p:spPr>
          <a:xfrm>
            <a:off x="8101013" y="3268548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BE9A5-70F6-4154-9680-F5EF0AFA1FFF}"/>
              </a:ext>
            </a:extLst>
          </p:cNvPr>
          <p:cNvSpPr/>
          <p:nvPr/>
        </p:nvSpPr>
        <p:spPr>
          <a:xfrm>
            <a:off x="8253413" y="3806714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2AEF10-A800-4114-AEBB-9697BA5AB3D3}"/>
              </a:ext>
            </a:extLst>
          </p:cNvPr>
          <p:cNvSpPr/>
          <p:nvPr/>
        </p:nvSpPr>
        <p:spPr>
          <a:xfrm>
            <a:off x="4833923" y="3801946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03CE62-1DEF-42F2-8169-F78808396B5C}"/>
              </a:ext>
            </a:extLst>
          </p:cNvPr>
          <p:cNvSpPr/>
          <p:nvPr/>
        </p:nvSpPr>
        <p:spPr>
          <a:xfrm>
            <a:off x="5957865" y="3768612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A0B87-A57B-486E-ABE9-1921EBAB8C19}"/>
              </a:ext>
            </a:extLst>
          </p:cNvPr>
          <p:cNvSpPr/>
          <p:nvPr/>
        </p:nvSpPr>
        <p:spPr>
          <a:xfrm>
            <a:off x="7110412" y="3792420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877C79-BD9B-4506-806C-4CAFE9B1103F}"/>
              </a:ext>
            </a:extLst>
          </p:cNvPr>
          <p:cNvSpPr/>
          <p:nvPr/>
        </p:nvSpPr>
        <p:spPr>
          <a:xfrm>
            <a:off x="5976919" y="3273302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DECA49-1BBB-4B03-ABF0-28C1AC27D872}"/>
              </a:ext>
            </a:extLst>
          </p:cNvPr>
          <p:cNvSpPr/>
          <p:nvPr/>
        </p:nvSpPr>
        <p:spPr>
          <a:xfrm>
            <a:off x="7100886" y="3254255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CBF0B-D9AC-44AB-9C5A-7D9609447DEE}"/>
              </a:ext>
            </a:extLst>
          </p:cNvPr>
          <p:cNvSpPr/>
          <p:nvPr/>
        </p:nvSpPr>
        <p:spPr>
          <a:xfrm>
            <a:off x="4814867" y="3282830"/>
            <a:ext cx="628650" cy="47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6347640-D675-48A1-8CB5-A85127E8A7EB}"/>
              </a:ext>
            </a:extLst>
          </p:cNvPr>
          <p:cNvSpPr/>
          <p:nvPr/>
        </p:nvSpPr>
        <p:spPr>
          <a:xfrm>
            <a:off x="9720993" y="2739040"/>
            <a:ext cx="2209164" cy="3147406"/>
          </a:xfrm>
          <a:prstGeom prst="wedgeRectCallout">
            <a:avLst>
              <a:gd name="adj1" fmla="val 30380"/>
              <a:gd name="adj2" fmla="val -6978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علينا أن لا ننسى خطوات المقارنة: </a:t>
            </a:r>
          </a:p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بحسب القيم المنزلية لأرقامها.</a:t>
            </a:r>
          </a:p>
          <a:p>
            <a:pPr algn="ctr"/>
            <a:endParaRPr lang="ar-SA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للمقارنة أبدأ بالمنزلة ذات القيمة الأكبر.</a:t>
            </a:r>
          </a:p>
          <a:p>
            <a:pPr algn="ctr"/>
            <a:endParaRPr lang="ar-SA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Callout: Right Arrow 26">
            <a:extLst>
              <a:ext uri="{FF2B5EF4-FFF2-40B4-BE49-F238E27FC236}">
                <a16:creationId xmlns:a16="http://schemas.microsoft.com/office/drawing/2014/main" id="{7070E133-45A9-4ADE-8E3D-C5F1C8DC1FF9}"/>
              </a:ext>
            </a:extLst>
          </p:cNvPr>
          <p:cNvSpPr/>
          <p:nvPr/>
        </p:nvSpPr>
        <p:spPr>
          <a:xfrm>
            <a:off x="1718499" y="3292318"/>
            <a:ext cx="2886076" cy="84771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838"/>
            </a:avLst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منزلة الألوف متساوية  في كلا العددين </a:t>
            </a:r>
            <a:endParaRPr lang="ar-BH" sz="2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Callout: Up Arrow 28">
            <a:extLst>
              <a:ext uri="{FF2B5EF4-FFF2-40B4-BE49-F238E27FC236}">
                <a16:creationId xmlns:a16="http://schemas.microsoft.com/office/drawing/2014/main" id="{963DBB6A-336D-4E68-A013-FDA99C243916}"/>
              </a:ext>
            </a:extLst>
          </p:cNvPr>
          <p:cNvSpPr/>
          <p:nvPr/>
        </p:nvSpPr>
        <p:spPr>
          <a:xfrm>
            <a:off x="4843461" y="4193646"/>
            <a:ext cx="2886075" cy="1394664"/>
          </a:xfrm>
          <a:prstGeom prst="upArrowCallout">
            <a:avLst>
              <a:gd name="adj1" fmla="val 15324"/>
              <a:gd name="adj2" fmla="val 16100"/>
              <a:gd name="adj3" fmla="val 25000"/>
              <a:gd name="adj4" fmla="val 50143"/>
            </a:avLst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2200 فيه 2 مئات، أما </a:t>
            </a:r>
          </a:p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2002 فلا يحوي مئات </a:t>
            </a:r>
            <a:endParaRPr lang="ar-BH" sz="2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73E61E3-CC6E-4CF2-A073-FADE772B1749}"/>
              </a:ext>
            </a:extLst>
          </p:cNvPr>
          <p:cNvSpPr/>
          <p:nvPr/>
        </p:nvSpPr>
        <p:spPr>
          <a:xfrm>
            <a:off x="428626" y="4667664"/>
            <a:ext cx="2851911" cy="78425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وبما أن 0 أصغر من 2 </a:t>
            </a:r>
            <a:endParaRPr lang="ar-BH" sz="2400" b="1" dirty="0">
              <a:solidFill>
                <a:schemeClr val="accent4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4DCDBE-99F4-4335-A14C-8CE32B9BB115}"/>
              </a:ext>
            </a:extLst>
          </p:cNvPr>
          <p:cNvSpPr/>
          <p:nvPr/>
        </p:nvSpPr>
        <p:spPr>
          <a:xfrm>
            <a:off x="3003193" y="5626454"/>
            <a:ext cx="6250304" cy="750779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فإن 2002 &lt;  2200  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</a:t>
            </a:r>
            <a:r>
              <a:rPr lang="ar-BH"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SA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فاطمة لديها طوابع أقل من زينب </a:t>
            </a:r>
            <a:endParaRPr lang="ar-BH" sz="2400" b="1" dirty="0">
              <a:solidFill>
                <a:schemeClr val="accent4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EA407F-54FE-4E2A-BB31-C5859FEE9DE8}"/>
              </a:ext>
            </a:extLst>
          </p:cNvPr>
          <p:cNvGrpSpPr/>
          <p:nvPr/>
        </p:nvGrpSpPr>
        <p:grpSpPr>
          <a:xfrm>
            <a:off x="3161456" y="4432108"/>
            <a:ext cx="5630926" cy="1085845"/>
            <a:chOff x="5799054" y="319295"/>
            <a:chExt cx="5630926" cy="1085845"/>
          </a:xfrm>
          <a:solidFill>
            <a:srgbClr val="FF0066"/>
          </a:solidFill>
        </p:grpSpPr>
        <p:sp>
          <p:nvSpPr>
            <p:cNvPr id="28" name="Google Shape;401;p20">
              <a:extLst>
                <a:ext uri="{FF2B5EF4-FFF2-40B4-BE49-F238E27FC236}">
                  <a16:creationId xmlns:a16="http://schemas.microsoft.com/office/drawing/2014/main" id="{E77057B9-BD8B-4EFC-B9E6-FDABB3F0FCAB}"/>
                </a:ext>
              </a:extLst>
            </p:cNvPr>
            <p:cNvSpPr/>
            <p:nvPr/>
          </p:nvSpPr>
          <p:spPr>
            <a:xfrm>
              <a:off x="5799054" y="319295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2" name="Google Shape;402;p20">
              <a:extLst>
                <a:ext uri="{FF2B5EF4-FFF2-40B4-BE49-F238E27FC236}">
                  <a16:creationId xmlns:a16="http://schemas.microsoft.com/office/drawing/2014/main" id="{E7F69480-8A14-498D-BC6B-9271DB039D5B}"/>
                </a:ext>
              </a:extLst>
            </p:cNvPr>
            <p:cNvSpPr/>
            <p:nvPr/>
          </p:nvSpPr>
          <p:spPr>
            <a:xfrm>
              <a:off x="5878043" y="480808"/>
              <a:ext cx="5460977" cy="791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chemeClr val="lt1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9C4359-6EE0-4EBE-AB67-D643C5EBA6DA}"/>
              </a:ext>
            </a:extLst>
          </p:cNvPr>
          <p:cNvGrpSpPr/>
          <p:nvPr/>
        </p:nvGrpSpPr>
        <p:grpSpPr>
          <a:xfrm>
            <a:off x="197195" y="242537"/>
            <a:ext cx="11797610" cy="700172"/>
            <a:chOff x="185502" y="207655"/>
            <a:chExt cx="11797610" cy="70017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2E799C4-56F2-499A-85CD-374628D3B08B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963106E-87E2-4DDB-860A-FA3E3ACC7777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C3FE65-7E57-4255-8B29-A90F36AAA9EE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31E3F40E-B0D8-43C3-A718-41AA6632772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5" name="Round Diagonal Corner Rectangle 10">
              <a:extLst>
                <a:ext uri="{FF2B5EF4-FFF2-40B4-BE49-F238E27FC236}">
                  <a16:creationId xmlns:a16="http://schemas.microsoft.com/office/drawing/2014/main" id="{D13A2C2D-39F3-4221-8EB4-C326145CCE1E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دقيقتين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4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7" grpId="0" animBg="1"/>
      <p:bldP spid="16" grpId="0" animBg="1"/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8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مقارنة الأعداد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836380" y="392219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436333" y="144223"/>
            <a:ext cx="1736700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2173034" y="2640169"/>
            <a:ext cx="7410026" cy="3197800"/>
          </a:xfrm>
          <a:prstGeom prst="wedgeRoundRectCallout">
            <a:avLst>
              <a:gd name="adj1" fmla="val -50166"/>
              <a:gd name="adj2" fmla="val -7879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endParaRPr lang="ar-SA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الأعداد ضمن عشرات الألوف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بثلاث طرائق مختلفة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بالرموز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خط الأعداد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جدول المنازل </a:t>
            </a:r>
            <a:endParaRPr lang="ar-BH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4597757" y="599274"/>
            <a:ext cx="4487282" cy="1153756"/>
          </a:xfrm>
          <a:prstGeom prst="wedgeRoundRectCallout">
            <a:avLst>
              <a:gd name="adj1" fmla="val 65843"/>
              <a:gd name="adj2" fmla="val 81476"/>
              <a:gd name="adj3" fmla="val 16667"/>
            </a:avLst>
          </a:prstGeom>
          <a:solidFill>
            <a:srgbClr val="FFCCC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صديقي، ماذا تعلمنا اليوم؟ </a:t>
            </a:r>
            <a:endParaRPr lang="ar-BH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584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262</cp:revision>
  <dcterms:created xsi:type="dcterms:W3CDTF">2020-03-03T06:21:53Z</dcterms:created>
  <dcterms:modified xsi:type="dcterms:W3CDTF">2020-07-26T06:27:54Z</dcterms:modified>
</cp:coreProperties>
</file>