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57" r:id="rId6"/>
    <p:sldId id="258" r:id="rId7"/>
    <p:sldId id="259" r:id="rId8"/>
    <p:sldId id="26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" name="explode.wav"/>
          </p:stSnd>
        </p:sndAc>
      </p:transition>
    </mc:Choice>
    <mc:Fallback>
      <p:transition spd="slow" advTm="8000">
        <p:sndAc>
          <p:stSnd>
            <p:snd r:embed="rId1" name="explod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13" name="explode.wav"/>
          </p:stSnd>
        </p:sndAc>
      </p:transition>
    </mc:Choice>
    <mc:Fallback>
      <p:transition spd="slow" advTm="8000">
        <p:sndAc>
          <p:stSnd>
            <p:snd r:embed="rId13" name="explod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304800"/>
            <a:ext cx="8610600" cy="6248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3200400" y="-943392"/>
            <a:ext cx="27432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9600" dirty="0">
                <a:ln w="38100">
                  <a:solidFill>
                    <a:srgbClr val="FF0000"/>
                  </a:solidFill>
                </a:ln>
              </a:rPr>
              <a:t>غ</a:t>
            </a:r>
            <a:endParaRPr lang="en-US" sz="496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909915" y="2942691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611485" y="49709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76200" y="3352800"/>
            <a:ext cx="283603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ــغ</a:t>
            </a:r>
            <a:endParaRPr lang="en-US" sz="23900" dirty="0"/>
          </a:p>
        </p:txBody>
      </p:sp>
      <p:pic>
        <p:nvPicPr>
          <p:cNvPr id="7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5280492" y="1240099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عنوان 1"/>
          <p:cNvSpPr txBox="1">
            <a:spLocks/>
          </p:cNvSpPr>
          <p:nvPr/>
        </p:nvSpPr>
        <p:spPr>
          <a:xfrm>
            <a:off x="6629400" y="8382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غـ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1673787" y="3027293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3060451" y="1335137"/>
            <a:ext cx="3111749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 smtClean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ــغـ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26510" y="6858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غ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743200" y="22860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غ 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52400" y="44958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ع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372225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-4917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462" y="2286000"/>
            <a:ext cx="3995738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4572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24113"/>
            <a:ext cx="4205288" cy="16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4" y="1371600"/>
            <a:ext cx="4555816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1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2286000"/>
            <a:ext cx="3752850" cy="15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" r="9317"/>
          <a:stretch/>
        </p:blipFill>
        <p:spPr bwMode="auto">
          <a:xfrm>
            <a:off x="457199" y="838200"/>
            <a:ext cx="4629151" cy="523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6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14600"/>
            <a:ext cx="3981450" cy="159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08786"/>
            <a:ext cx="4876800" cy="384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40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438400"/>
            <a:ext cx="462915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" r="3992"/>
          <a:stretch/>
        </p:blipFill>
        <p:spPr bwMode="auto">
          <a:xfrm>
            <a:off x="381000" y="838200"/>
            <a:ext cx="424753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00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81250"/>
            <a:ext cx="4505479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6" y="1828800"/>
            <a:ext cx="4350704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20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Tm="8000">
        <p:sndAc>
          <p:stSnd>
            <p:snd r:embed="rId2" name="explode.wav"/>
          </p:stSnd>
        </p:sndAc>
      </p:transition>
    </mc:Choice>
    <mc:Fallback>
      <p:transition spd="slow" advTm="8000">
        <p:sndAc>
          <p:stSnd>
            <p:snd r:embed="rId2" name="explode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8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غ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22</cp:revision>
  <dcterms:created xsi:type="dcterms:W3CDTF">2012-10-26T16:43:51Z</dcterms:created>
  <dcterms:modified xsi:type="dcterms:W3CDTF">2012-11-02T13:16:35Z</dcterms:modified>
</cp:coreProperties>
</file>