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explode.wav"/>
          </p:stSnd>
        </p:sndAc>
      </p:transition>
    </mc:Choice>
    <mc:Fallback>
      <p:transition spd="slow" advTm="8000">
        <p:sndAc>
          <p:stSnd>
            <p:snd r:embed="rId1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3" name="explode.wav"/>
          </p:stSnd>
        </p:sndAc>
      </p:transition>
    </mc:Choice>
    <mc:Fallback>
      <p:transition spd="slow" advTm="8000">
        <p:sndAc>
          <p:stSnd>
            <p:snd r:embed="rId13" name="explod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200400" y="-943392"/>
            <a:ext cx="2743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9600" dirty="0">
                <a:ln w="38100">
                  <a:solidFill>
                    <a:srgbClr val="FF0000"/>
                  </a:solidFill>
                </a:ln>
              </a:rPr>
              <a:t>غ</a:t>
            </a:r>
            <a:endParaRPr lang="en-US" sz="49600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9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5909915" y="2942691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2611485" y="49709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6200" y="3352800"/>
            <a:ext cx="283603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ــغ</a:t>
            </a:r>
            <a:endParaRPr lang="en-US" sz="23900" dirty="0"/>
          </a:p>
        </p:txBody>
      </p:sp>
      <p:pic>
        <p:nvPicPr>
          <p:cNvPr id="7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5280492" y="1240099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6629400" y="8382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غـ</a:t>
            </a:r>
            <a:endParaRPr lang="en-US" sz="239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1673787" y="3027293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3060451" y="1335137"/>
            <a:ext cx="311174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23900" b="1" dirty="0" smtClean="0">
                <a:ln>
                  <a:solidFill>
                    <a:srgbClr val="FF0000"/>
                  </a:solidFill>
                </a:ln>
                <a:latin typeface="+mj-lt"/>
                <a:ea typeface="+mj-ea"/>
                <a:cs typeface="+mj-cs"/>
              </a:rPr>
              <a:t>ــغـ</a:t>
            </a:r>
            <a:endParaRPr lang="en-US" sz="23900" b="1" dirty="0">
              <a:ln>
                <a:solidFill>
                  <a:srgbClr val="FF0000"/>
                </a:solidFill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93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6510" y="685800"/>
            <a:ext cx="4279490" cy="1143000"/>
          </a:xfrm>
        </p:spPr>
        <p:txBody>
          <a:bodyPr>
            <a:noAutofit/>
          </a:bodyPr>
          <a:lstStyle/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غ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743200" y="22860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غ ُ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52400" y="44958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ع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2225"/>
            <a:ext cx="10741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-4917"/>
            <a:ext cx="10741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2286000"/>
            <a:ext cx="3995738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57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4113"/>
            <a:ext cx="4205288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" y="1371600"/>
            <a:ext cx="455581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286000"/>
            <a:ext cx="375285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9317"/>
          <a:stretch/>
        </p:blipFill>
        <p:spPr bwMode="auto">
          <a:xfrm>
            <a:off x="457199" y="838200"/>
            <a:ext cx="4629151" cy="523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6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3981450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8786"/>
            <a:ext cx="4876800" cy="384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0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438400"/>
            <a:ext cx="4629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r="3992"/>
          <a:stretch/>
        </p:blipFill>
        <p:spPr bwMode="auto">
          <a:xfrm>
            <a:off x="381000" y="838200"/>
            <a:ext cx="424753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81250"/>
            <a:ext cx="4505479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6" y="1828800"/>
            <a:ext cx="4350704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0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explode.wav"/>
          </p:stSnd>
        </p:sndAc>
      </p:transition>
    </mc:Choice>
    <mc:Fallback>
      <p:transition spd="slow" advTm="8000">
        <p:sndAc>
          <p:stSnd>
            <p:snd r:embed="rId2" name="explod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غ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Vista </dc:creator>
  <cp:lastModifiedBy>Vista </cp:lastModifiedBy>
  <cp:revision>22</cp:revision>
  <dcterms:created xsi:type="dcterms:W3CDTF">2012-10-26T16:43:51Z</dcterms:created>
  <dcterms:modified xsi:type="dcterms:W3CDTF">2012-11-02T13:16:35Z</dcterms:modified>
</cp:coreProperties>
</file>