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  <p:sldId id="262" r:id="rId5"/>
    <p:sldId id="258" r:id="rId6"/>
    <p:sldId id="261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FEFEFE"/>
    <a:srgbClr val="FDFDFD"/>
    <a:srgbClr val="EEEEEE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slide" Target="../slides/slide3.xml"/><Relationship Id="rId1" Type="http://schemas.openxmlformats.org/officeDocument/2006/relationships/slide" Target="../slides/slide4.xml"/><Relationship Id="rId4" Type="http://schemas.openxmlformats.org/officeDocument/2006/relationships/slide" Target="../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9F3B20-48D7-4D2D-824A-21AFC52B186C}" type="doc">
      <dgm:prSet loTypeId="urn:microsoft.com/office/officeart/2005/8/layout/cycle7" loCatId="cycle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AC257C7-8F7E-4761-AE53-D5C78E2F2338}">
      <dgm:prSet phldrT="[Text]"/>
      <dgm:spPr/>
      <dgm:t>
        <a:bodyPr/>
        <a:lstStyle/>
        <a:p>
          <a:r>
            <a:rPr lang="ar-BH" dirty="0">
              <a:hlinkClick xmlns:r="http://schemas.openxmlformats.org/officeDocument/2006/relationships" r:id="rId1" action="ppaction://hlinksldjump"/>
            </a:rPr>
            <a:t>نقاط فنية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B47454CB-AA36-428F-8297-ABB99A50A2A5}" type="parTrans" cxnId="{698829F6-58DA-4972-A0E0-42239BF4E326}">
      <dgm:prSet/>
      <dgm:spPr/>
      <dgm:t>
        <a:bodyPr/>
        <a:lstStyle/>
        <a:p>
          <a:endParaRPr lang="en-US"/>
        </a:p>
      </dgm:t>
    </dgm:pt>
    <dgm:pt modelId="{AC38CFAD-8324-41DF-9966-42C71C2354E1}" type="sibTrans" cxnId="{698829F6-58DA-4972-A0E0-42239BF4E326}">
      <dgm:prSet/>
      <dgm:spPr/>
      <dgm:t>
        <a:bodyPr/>
        <a:lstStyle/>
        <a:p>
          <a:endParaRPr lang="en-US"/>
        </a:p>
      </dgm:t>
    </dgm:pt>
    <dgm:pt modelId="{084ADB5C-F302-4F38-9CD3-EF38457053FC}">
      <dgm:prSet phldrT="[Text]"/>
      <dgm:spPr/>
      <dgm:t>
        <a:bodyPr/>
        <a:lstStyle/>
        <a:p>
          <a:r>
            <a:rPr lang="ar-BH" dirty="0">
              <a:hlinkClick xmlns:r="http://schemas.openxmlformats.org/officeDocument/2006/relationships" r:id="rId3" action="ppaction://hlinksldjump"/>
            </a:rPr>
            <a:t>فيديوتعليمي</a:t>
          </a:r>
          <a:endParaRPr lang="en-US" dirty="0"/>
        </a:p>
      </dgm:t>
    </dgm:pt>
    <dgm:pt modelId="{BED309E0-7084-44BB-8694-C5269E97CA94}" type="parTrans" cxnId="{A86735C0-89B8-4C4D-96F1-5797AE6D7CD4}">
      <dgm:prSet/>
      <dgm:spPr/>
      <dgm:t>
        <a:bodyPr/>
        <a:lstStyle/>
        <a:p>
          <a:endParaRPr lang="en-US"/>
        </a:p>
      </dgm:t>
    </dgm:pt>
    <dgm:pt modelId="{CD09B5C5-B6C0-4079-BB63-0A031AF1D2E4}" type="sibTrans" cxnId="{A86735C0-89B8-4C4D-96F1-5797AE6D7CD4}">
      <dgm:prSet/>
      <dgm:spPr/>
      <dgm:t>
        <a:bodyPr/>
        <a:lstStyle/>
        <a:p>
          <a:endParaRPr lang="en-US"/>
        </a:p>
      </dgm:t>
    </dgm:pt>
    <dgm:pt modelId="{4F4A0151-E250-4BAC-88DD-CCD7642AC6A4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ar-BH" dirty="0">
              <a:hlinkClick xmlns:r="http://schemas.openxmlformats.org/officeDocument/2006/relationships" r:id="rId4" action="ppaction://hlinksldjump"/>
            </a:rPr>
            <a:t>تقييم ذاتي 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4BF9D8F1-1A38-4DCB-A5B5-53A8754DA3E1}" type="parTrans" cxnId="{0E9FC0E6-B162-4472-8D23-7BF1B74FCB27}">
      <dgm:prSet/>
      <dgm:spPr/>
      <dgm:t>
        <a:bodyPr/>
        <a:lstStyle/>
        <a:p>
          <a:endParaRPr lang="en-US"/>
        </a:p>
      </dgm:t>
    </dgm:pt>
    <dgm:pt modelId="{43BCA23C-78FD-46CC-A3D8-B9009A96425A}" type="sibTrans" cxnId="{0E9FC0E6-B162-4472-8D23-7BF1B74FCB27}">
      <dgm:prSet/>
      <dgm:spPr/>
      <dgm:t>
        <a:bodyPr/>
        <a:lstStyle/>
        <a:p>
          <a:endParaRPr lang="en-US"/>
        </a:p>
      </dgm:t>
    </dgm:pt>
    <dgm:pt modelId="{DFE64636-78CB-4843-8884-2261F8B2F9FB}" type="pres">
      <dgm:prSet presAssocID="{729F3B20-48D7-4D2D-824A-21AFC52B186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BH"/>
        </a:p>
      </dgm:t>
    </dgm:pt>
    <dgm:pt modelId="{25F5CCFF-8E19-4CDF-A4CD-ECEA932B87BD}" type="pres">
      <dgm:prSet presAssocID="{9AC257C7-8F7E-4761-AE53-D5C78E2F233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BH"/>
        </a:p>
      </dgm:t>
    </dgm:pt>
    <dgm:pt modelId="{CA55BA51-30BE-4993-B8D0-45F545315A23}" type="pres">
      <dgm:prSet presAssocID="{AC38CFAD-8324-41DF-9966-42C71C2354E1}" presName="sibTrans" presStyleLbl="sibTrans2D1" presStyleIdx="0" presStyleCnt="3"/>
      <dgm:spPr/>
      <dgm:t>
        <a:bodyPr/>
        <a:lstStyle/>
        <a:p>
          <a:pPr rtl="1"/>
          <a:endParaRPr lang="ar-BH"/>
        </a:p>
      </dgm:t>
    </dgm:pt>
    <dgm:pt modelId="{BCB479ED-AE0F-4036-8E76-132EA32ED3F7}" type="pres">
      <dgm:prSet presAssocID="{AC38CFAD-8324-41DF-9966-42C71C2354E1}" presName="connectorText" presStyleLbl="sibTrans2D1" presStyleIdx="0" presStyleCnt="3"/>
      <dgm:spPr/>
      <dgm:t>
        <a:bodyPr/>
        <a:lstStyle/>
        <a:p>
          <a:pPr rtl="1"/>
          <a:endParaRPr lang="ar-BH"/>
        </a:p>
      </dgm:t>
    </dgm:pt>
    <dgm:pt modelId="{46A4E8A8-65E7-4B1B-B422-AD9E850E0EA0}" type="pres">
      <dgm:prSet presAssocID="{084ADB5C-F302-4F38-9CD3-EF38457053FC}" presName="node" presStyleLbl="node1" presStyleIdx="1" presStyleCnt="3" custRadScaleRad="104177" custRadScaleInc="-1430">
        <dgm:presLayoutVars>
          <dgm:bulletEnabled val="1"/>
        </dgm:presLayoutVars>
      </dgm:prSet>
      <dgm:spPr/>
      <dgm:t>
        <a:bodyPr/>
        <a:lstStyle/>
        <a:p>
          <a:pPr rtl="1"/>
          <a:endParaRPr lang="ar-BH"/>
        </a:p>
      </dgm:t>
    </dgm:pt>
    <dgm:pt modelId="{400E12EB-9B75-45A2-AE34-2A1234C060E4}" type="pres">
      <dgm:prSet presAssocID="{CD09B5C5-B6C0-4079-BB63-0A031AF1D2E4}" presName="sibTrans" presStyleLbl="sibTrans2D1" presStyleIdx="1" presStyleCnt="3"/>
      <dgm:spPr/>
      <dgm:t>
        <a:bodyPr/>
        <a:lstStyle/>
        <a:p>
          <a:pPr rtl="1"/>
          <a:endParaRPr lang="ar-BH"/>
        </a:p>
      </dgm:t>
    </dgm:pt>
    <dgm:pt modelId="{8C6CFF7C-433A-41E9-87AF-EF9E1EAEAF40}" type="pres">
      <dgm:prSet presAssocID="{CD09B5C5-B6C0-4079-BB63-0A031AF1D2E4}" presName="connectorText" presStyleLbl="sibTrans2D1" presStyleIdx="1" presStyleCnt="3"/>
      <dgm:spPr/>
      <dgm:t>
        <a:bodyPr/>
        <a:lstStyle/>
        <a:p>
          <a:pPr rtl="1"/>
          <a:endParaRPr lang="ar-BH"/>
        </a:p>
      </dgm:t>
    </dgm:pt>
    <dgm:pt modelId="{3AA4F153-C062-4481-832C-76FAA9BE9F6E}" type="pres">
      <dgm:prSet presAssocID="{4F4A0151-E250-4BAC-88DD-CCD7642AC6A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BH"/>
        </a:p>
      </dgm:t>
    </dgm:pt>
    <dgm:pt modelId="{93DC0230-C281-46F8-BB9E-D805C6428BCE}" type="pres">
      <dgm:prSet presAssocID="{43BCA23C-78FD-46CC-A3D8-B9009A96425A}" presName="sibTrans" presStyleLbl="sibTrans2D1" presStyleIdx="2" presStyleCnt="3"/>
      <dgm:spPr/>
      <dgm:t>
        <a:bodyPr/>
        <a:lstStyle/>
        <a:p>
          <a:pPr rtl="1"/>
          <a:endParaRPr lang="ar-BH"/>
        </a:p>
      </dgm:t>
    </dgm:pt>
    <dgm:pt modelId="{82458712-A90F-4E61-8C96-0A9C0B69D290}" type="pres">
      <dgm:prSet presAssocID="{43BCA23C-78FD-46CC-A3D8-B9009A96425A}" presName="connectorText" presStyleLbl="sibTrans2D1" presStyleIdx="2" presStyleCnt="3"/>
      <dgm:spPr/>
      <dgm:t>
        <a:bodyPr/>
        <a:lstStyle/>
        <a:p>
          <a:pPr rtl="1"/>
          <a:endParaRPr lang="ar-BH"/>
        </a:p>
      </dgm:t>
    </dgm:pt>
  </dgm:ptLst>
  <dgm:cxnLst>
    <dgm:cxn modelId="{56AA77B0-8788-4992-8C9B-C3A45279A741}" type="presOf" srcId="{CD09B5C5-B6C0-4079-BB63-0A031AF1D2E4}" destId="{400E12EB-9B75-45A2-AE34-2A1234C060E4}" srcOrd="0" destOrd="0" presId="urn:microsoft.com/office/officeart/2005/8/layout/cycle7"/>
    <dgm:cxn modelId="{D3F10594-B21D-4788-9F2B-CF31677536B6}" type="presOf" srcId="{43BCA23C-78FD-46CC-A3D8-B9009A96425A}" destId="{82458712-A90F-4E61-8C96-0A9C0B69D290}" srcOrd="1" destOrd="0" presId="urn:microsoft.com/office/officeart/2005/8/layout/cycle7"/>
    <dgm:cxn modelId="{0E9FC0E6-B162-4472-8D23-7BF1B74FCB27}" srcId="{729F3B20-48D7-4D2D-824A-21AFC52B186C}" destId="{4F4A0151-E250-4BAC-88DD-CCD7642AC6A4}" srcOrd="2" destOrd="0" parTransId="{4BF9D8F1-1A38-4DCB-A5B5-53A8754DA3E1}" sibTransId="{43BCA23C-78FD-46CC-A3D8-B9009A96425A}"/>
    <dgm:cxn modelId="{10AB3216-C591-45CF-BACD-68E5A35742BF}" type="presOf" srcId="{084ADB5C-F302-4F38-9CD3-EF38457053FC}" destId="{46A4E8A8-65E7-4B1B-B422-AD9E850E0EA0}" srcOrd="0" destOrd="0" presId="urn:microsoft.com/office/officeart/2005/8/layout/cycle7"/>
    <dgm:cxn modelId="{B560D189-06CF-4255-91B0-64899F5E58EE}" type="presOf" srcId="{CD09B5C5-B6C0-4079-BB63-0A031AF1D2E4}" destId="{8C6CFF7C-433A-41E9-87AF-EF9E1EAEAF40}" srcOrd="1" destOrd="0" presId="urn:microsoft.com/office/officeart/2005/8/layout/cycle7"/>
    <dgm:cxn modelId="{A86735C0-89B8-4C4D-96F1-5797AE6D7CD4}" srcId="{729F3B20-48D7-4D2D-824A-21AFC52B186C}" destId="{084ADB5C-F302-4F38-9CD3-EF38457053FC}" srcOrd="1" destOrd="0" parTransId="{BED309E0-7084-44BB-8694-C5269E97CA94}" sibTransId="{CD09B5C5-B6C0-4079-BB63-0A031AF1D2E4}"/>
    <dgm:cxn modelId="{698829F6-58DA-4972-A0E0-42239BF4E326}" srcId="{729F3B20-48D7-4D2D-824A-21AFC52B186C}" destId="{9AC257C7-8F7E-4761-AE53-D5C78E2F2338}" srcOrd="0" destOrd="0" parTransId="{B47454CB-AA36-428F-8297-ABB99A50A2A5}" sibTransId="{AC38CFAD-8324-41DF-9966-42C71C2354E1}"/>
    <dgm:cxn modelId="{011BD0D9-F426-476A-9797-F3C69FA26B64}" type="presOf" srcId="{AC38CFAD-8324-41DF-9966-42C71C2354E1}" destId="{BCB479ED-AE0F-4036-8E76-132EA32ED3F7}" srcOrd="1" destOrd="0" presId="urn:microsoft.com/office/officeart/2005/8/layout/cycle7"/>
    <dgm:cxn modelId="{DA1F7B82-298E-4253-8B40-2BD2116622E6}" type="presOf" srcId="{9AC257C7-8F7E-4761-AE53-D5C78E2F2338}" destId="{25F5CCFF-8E19-4CDF-A4CD-ECEA932B87BD}" srcOrd="0" destOrd="0" presId="urn:microsoft.com/office/officeart/2005/8/layout/cycle7"/>
    <dgm:cxn modelId="{BBFE8C48-59DA-4E50-8DB9-BAF066B51120}" type="presOf" srcId="{43BCA23C-78FD-46CC-A3D8-B9009A96425A}" destId="{93DC0230-C281-46F8-BB9E-D805C6428BCE}" srcOrd="0" destOrd="0" presId="urn:microsoft.com/office/officeart/2005/8/layout/cycle7"/>
    <dgm:cxn modelId="{76F8F514-5147-4077-A677-DA71B639CCC0}" type="presOf" srcId="{4F4A0151-E250-4BAC-88DD-CCD7642AC6A4}" destId="{3AA4F153-C062-4481-832C-76FAA9BE9F6E}" srcOrd="0" destOrd="0" presId="urn:microsoft.com/office/officeart/2005/8/layout/cycle7"/>
    <dgm:cxn modelId="{C91489E1-6D04-4170-844E-B77D891D3256}" type="presOf" srcId="{AC38CFAD-8324-41DF-9966-42C71C2354E1}" destId="{CA55BA51-30BE-4993-B8D0-45F545315A23}" srcOrd="0" destOrd="0" presId="urn:microsoft.com/office/officeart/2005/8/layout/cycle7"/>
    <dgm:cxn modelId="{C67FC48A-A798-4704-8E8C-A2C65860981B}" type="presOf" srcId="{729F3B20-48D7-4D2D-824A-21AFC52B186C}" destId="{DFE64636-78CB-4843-8884-2261F8B2F9FB}" srcOrd="0" destOrd="0" presId="urn:microsoft.com/office/officeart/2005/8/layout/cycle7"/>
    <dgm:cxn modelId="{7ADACDEB-4FA9-4852-BDD3-093F5366F409}" type="presParOf" srcId="{DFE64636-78CB-4843-8884-2261F8B2F9FB}" destId="{25F5CCFF-8E19-4CDF-A4CD-ECEA932B87BD}" srcOrd="0" destOrd="0" presId="urn:microsoft.com/office/officeart/2005/8/layout/cycle7"/>
    <dgm:cxn modelId="{3807FB92-4DB1-4683-8E86-B5123DE3EE88}" type="presParOf" srcId="{DFE64636-78CB-4843-8884-2261F8B2F9FB}" destId="{CA55BA51-30BE-4993-B8D0-45F545315A23}" srcOrd="1" destOrd="0" presId="urn:microsoft.com/office/officeart/2005/8/layout/cycle7"/>
    <dgm:cxn modelId="{03C99D05-BF75-4DAD-8DA1-DC658D0E7609}" type="presParOf" srcId="{CA55BA51-30BE-4993-B8D0-45F545315A23}" destId="{BCB479ED-AE0F-4036-8E76-132EA32ED3F7}" srcOrd="0" destOrd="0" presId="urn:microsoft.com/office/officeart/2005/8/layout/cycle7"/>
    <dgm:cxn modelId="{58818625-E874-4068-B856-76BA10EEC9BE}" type="presParOf" srcId="{DFE64636-78CB-4843-8884-2261F8B2F9FB}" destId="{46A4E8A8-65E7-4B1B-B422-AD9E850E0EA0}" srcOrd="2" destOrd="0" presId="urn:microsoft.com/office/officeart/2005/8/layout/cycle7"/>
    <dgm:cxn modelId="{A1EC6D16-D1F6-496F-823E-47F02EE20667}" type="presParOf" srcId="{DFE64636-78CB-4843-8884-2261F8B2F9FB}" destId="{400E12EB-9B75-45A2-AE34-2A1234C060E4}" srcOrd="3" destOrd="0" presId="urn:microsoft.com/office/officeart/2005/8/layout/cycle7"/>
    <dgm:cxn modelId="{9B8546B5-D1F6-4E86-A256-BD608E73B025}" type="presParOf" srcId="{400E12EB-9B75-45A2-AE34-2A1234C060E4}" destId="{8C6CFF7C-433A-41E9-87AF-EF9E1EAEAF40}" srcOrd="0" destOrd="0" presId="urn:microsoft.com/office/officeart/2005/8/layout/cycle7"/>
    <dgm:cxn modelId="{61FD4172-A014-46F1-87A2-C09E83E4920A}" type="presParOf" srcId="{DFE64636-78CB-4843-8884-2261F8B2F9FB}" destId="{3AA4F153-C062-4481-832C-76FAA9BE9F6E}" srcOrd="4" destOrd="0" presId="urn:microsoft.com/office/officeart/2005/8/layout/cycle7"/>
    <dgm:cxn modelId="{B84F4E43-31A0-4ACE-AA74-8B78FB389553}" type="presParOf" srcId="{DFE64636-78CB-4843-8884-2261F8B2F9FB}" destId="{93DC0230-C281-46F8-BB9E-D805C6428BCE}" srcOrd="5" destOrd="0" presId="urn:microsoft.com/office/officeart/2005/8/layout/cycle7"/>
    <dgm:cxn modelId="{1BD785A5-D112-40F6-AC62-D8B3FCB8F09F}" type="presParOf" srcId="{93DC0230-C281-46F8-BB9E-D805C6428BCE}" destId="{82458712-A90F-4E61-8C96-0A9C0B69D29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36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06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29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74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0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61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0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30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93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518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427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B54EE-DF0D-4FA1-B48F-C292469C25C4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7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slide" Target="slide3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7" Type="http://schemas.openxmlformats.org/officeDocument/2006/relationships/slide" Target="slide3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6" Type="http://schemas.openxmlformats.org/officeDocument/2006/relationships/slide" Target="slide3.xml"/><Relationship Id="rId5" Type="http://schemas.openxmlformats.org/officeDocument/2006/relationships/image" Target="../media/image10.gif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767721"/>
            <a:ext cx="12192000" cy="1107996"/>
          </a:xfrm>
          <a:prstGeom prst="rect">
            <a:avLst/>
          </a:prstGeom>
          <a:solidFill>
            <a:srgbClr val="C59EE2"/>
          </a:solidFill>
          <a:ln>
            <a:solidFill>
              <a:srgbClr val="7030A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BH" sz="6600" b="1" dirty="0">
                <a:cs typeface="+mj-cs"/>
              </a:rPr>
              <a:t>الثاني الابتدائي</a:t>
            </a:r>
            <a:endParaRPr lang="en-US" sz="6600" b="1" dirty="0">
              <a:cs typeface="+mj-cs"/>
            </a:endParaRPr>
          </a:p>
        </p:txBody>
      </p:sp>
      <p:pic>
        <p:nvPicPr>
          <p:cNvPr id="2" name="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324012" y="52795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45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97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728686"/>
            <a:ext cx="12192000" cy="1425303"/>
          </a:xfrm>
          <a:prstGeom prst="rect">
            <a:avLst/>
          </a:prstGeom>
          <a:solidFill>
            <a:srgbClr val="C59EE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endParaRPr lang="ar-BH" sz="4800" b="1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/>
            <a:r>
              <a:rPr lang="ar-BH" sz="4800" b="1" dirty="0">
                <a:solidFill>
                  <a:schemeClr val="tx1"/>
                </a:solidFill>
              </a:rPr>
              <a:t>ألعاب صغيرة بإستخدام كرة اليد</a:t>
            </a:r>
            <a:endParaRPr lang="en-US" sz="4800" b="1" dirty="0">
              <a:solidFill>
                <a:schemeClr val="tx1"/>
              </a:solidFill>
            </a:endParaRPr>
          </a:p>
          <a:p>
            <a:pPr lvl="0" algn="ctr"/>
            <a:r>
              <a:rPr lang="ar-BH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" name="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180320" y="530569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313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917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Alternate Process 7"/>
          <p:cNvSpPr/>
          <p:nvPr/>
        </p:nvSpPr>
        <p:spPr>
          <a:xfrm>
            <a:off x="1015446" y="2313188"/>
            <a:ext cx="3847392" cy="1757941"/>
          </a:xfrm>
          <a:prstGeom prst="flowChartAlternateProcess">
            <a:avLst/>
          </a:prstGeom>
          <a:solidFill>
            <a:srgbClr val="C59EE2"/>
          </a:solidFill>
          <a:ln>
            <a:solidFill>
              <a:srgbClr val="7030A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15446" y="2758780"/>
            <a:ext cx="38072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BH" sz="3200" b="1" dirty="0"/>
              <a:t>ألعاب صغيرة باستخدام </a:t>
            </a:r>
          </a:p>
          <a:p>
            <a:pPr algn="ctr"/>
            <a:r>
              <a:rPr lang="ar-BH" sz="3200" b="1" dirty="0"/>
              <a:t>كرة اليد</a:t>
            </a:r>
            <a:endParaRPr lang="en-US" sz="3200" b="1" dirty="0">
              <a:cs typeface="+mj-cs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702918666"/>
              </p:ext>
            </p:extLst>
          </p:nvPr>
        </p:nvGraphicFramePr>
        <p:xfrm>
          <a:off x="4136259" y="1663804"/>
          <a:ext cx="6868160" cy="383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329542" y="530569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064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83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34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8" grpId="0" animBg="1"/>
      <p:bldP spid="6" grpId="0"/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2971" y="1750391"/>
            <a:ext cx="4652554" cy="3719390"/>
          </a:xfrm>
          <a:solidFill>
            <a:srgbClr val="CC99FF"/>
          </a:solidFill>
        </p:spPr>
        <p:txBody>
          <a:bodyPr/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ar-BH" b="1" u="sng" dirty="0">
                <a:solidFill>
                  <a:srgbClr val="FFFF00"/>
                </a:solidFill>
              </a:rPr>
              <a:t>النقاط التعليمية والفنية:</a:t>
            </a:r>
          </a:p>
          <a:p>
            <a:pPr algn="r" rtl="1">
              <a:lnSpc>
                <a:spcPct val="150000"/>
              </a:lnSpc>
            </a:pPr>
            <a:r>
              <a:rPr lang="ar-BH" dirty="0"/>
              <a:t>مسك الكرة باليدين معًا.</a:t>
            </a:r>
          </a:p>
          <a:p>
            <a:pPr algn="r" rtl="1">
              <a:lnSpc>
                <a:spcPct val="150000"/>
              </a:lnSpc>
            </a:pPr>
            <a:r>
              <a:rPr lang="ar-BH" dirty="0"/>
              <a:t>اللقف باليدين معًا.</a:t>
            </a:r>
          </a:p>
          <a:p>
            <a:pPr algn="r" rtl="1">
              <a:lnSpc>
                <a:spcPct val="150000"/>
              </a:lnSpc>
            </a:pPr>
            <a:r>
              <a:rPr lang="ar-BH" b="1" dirty="0"/>
              <a:t>التنوع والربط بين المهارات:</a:t>
            </a:r>
          </a:p>
          <a:p>
            <a:pPr marL="0" indent="0" algn="r" rtl="1">
              <a:buNone/>
            </a:pPr>
            <a:r>
              <a:rPr lang="ar-BH" dirty="0"/>
              <a:t> (التمرير، التنطيط والتصويب)</a:t>
            </a:r>
          </a:p>
        </p:txBody>
      </p:sp>
      <p:sp>
        <p:nvSpPr>
          <p:cNvPr id="2" name="Action Button: Home 1">
            <a:hlinkClick r:id="rId4" action="ppaction://hlinksldjump" highlightClick="1"/>
          </p:cNvPr>
          <p:cNvSpPr/>
          <p:nvPr/>
        </p:nvSpPr>
        <p:spPr>
          <a:xfrm>
            <a:off x="648956" y="5469781"/>
            <a:ext cx="973016" cy="949570"/>
          </a:xfrm>
          <a:prstGeom prst="actionButtonHome">
            <a:avLst/>
          </a:prstGeom>
          <a:solidFill>
            <a:srgbClr val="CC99FF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pic>
        <p:nvPicPr>
          <p:cNvPr id="4" name="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465525" y="5469781"/>
            <a:ext cx="609600" cy="609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/>
          <a:srcRect l="30071" t="39568" r="45975" b="26101"/>
          <a:stretch/>
        </p:blipFill>
        <p:spPr>
          <a:xfrm>
            <a:off x="1030309" y="1750391"/>
            <a:ext cx="4615858" cy="371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48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308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517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-134264"/>
            <a:ext cx="12383589" cy="69922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Home 6">
            <a:hlinkClick r:id="rId6" action="ppaction://hlinksldjump" highlightClick="1"/>
          </p:cNvPr>
          <p:cNvSpPr/>
          <p:nvPr/>
        </p:nvSpPr>
        <p:spPr>
          <a:xfrm>
            <a:off x="361107" y="305351"/>
            <a:ext cx="973016" cy="949570"/>
          </a:xfrm>
          <a:prstGeom prst="actionButtonHome">
            <a:avLst/>
          </a:prstGeom>
          <a:solidFill>
            <a:srgbClr val="CC99FF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pic>
        <p:nvPicPr>
          <p:cNvPr id="5" name="ربط التنطيط بالتصويب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658983" y="305351"/>
            <a:ext cx="9514833" cy="590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31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9443" y="1618059"/>
            <a:ext cx="9220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BH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أسم المهارة : </a:t>
            </a:r>
            <a:r>
              <a:rPr lang="ar-BH" sz="2800" b="1" dirty="0"/>
              <a:t>ألعاب صغيرة باستخدام كرة اليد</a:t>
            </a:r>
            <a:endParaRPr lang="en-US" sz="2800" b="1" dirty="0"/>
          </a:p>
          <a:p>
            <a:pPr algn="ctr"/>
            <a:endParaRPr lang="ar-BH" sz="2800" b="1" dirty="0"/>
          </a:p>
          <a:p>
            <a:pPr algn="ctr"/>
            <a:endParaRPr 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pic>
        <p:nvPicPr>
          <p:cNvPr id="6" name="Picture 2" descr="Image result for question 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83F3F7"/>
              </a:clrFrom>
              <a:clrTo>
                <a:srgbClr val="83F3F7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95200" y="2721522"/>
            <a:ext cx="1756815" cy="117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963344" y="3045155"/>
            <a:ext cx="430405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bliqueBottomLeft"/>
              <a:lightRig rig="threePt" dir="t"/>
            </a:scene3d>
          </a:bodyPr>
          <a:lstStyle/>
          <a:p>
            <a:pPr algn="ctr"/>
            <a:r>
              <a:rPr lang="ar-BH" sz="4000" dirty="0">
                <a:ln w="0"/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اذكر المهارات المستخدمة</a:t>
            </a:r>
            <a:endParaRPr lang="en-US" sz="4000" b="0" cap="none" spc="0" dirty="0">
              <a:ln w="0"/>
              <a:solidFill>
                <a:schemeClr val="tx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Picture 6" descr="Image result for sand glass 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42" y="439442"/>
            <a:ext cx="1573535" cy="157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139543" y="4475708"/>
            <a:ext cx="531267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 rtl="1"/>
            <a:r>
              <a:rPr lang="ar-BH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(التمرير، التنطيط والتصويب)</a:t>
            </a:r>
          </a:p>
          <a:p>
            <a:endParaRPr lang="en-US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endParaRPr lang="en-US" sz="4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70526">
            <a:off x="4340622" y="4622227"/>
            <a:ext cx="1144109" cy="1115059"/>
          </a:xfrm>
          <a:prstGeom prst="rect">
            <a:avLst/>
          </a:prstGeom>
        </p:spPr>
      </p:pic>
      <p:sp>
        <p:nvSpPr>
          <p:cNvPr id="16" name="Action Button: Home 15">
            <a:hlinkClick r:id="rId7" action="ppaction://hlinksldjump" highlightClick="1"/>
          </p:cNvPr>
          <p:cNvSpPr/>
          <p:nvPr/>
        </p:nvSpPr>
        <p:spPr>
          <a:xfrm>
            <a:off x="326111" y="5465130"/>
            <a:ext cx="973016" cy="949570"/>
          </a:xfrm>
          <a:prstGeom prst="actionButtonHome">
            <a:avLst/>
          </a:prstGeom>
          <a:solidFill>
            <a:srgbClr val="CC99FF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pic>
        <p:nvPicPr>
          <p:cNvPr id="2" name="6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49643" y="546513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809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467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4" grpId="0"/>
      <p:bldP spid="7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13417" y="2481944"/>
            <a:ext cx="137426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BH" sz="48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ممتاز</a:t>
            </a:r>
            <a:endParaRPr lang="en-US" sz="4000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2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2" descr="Image result for clapping gif"/>
          <p:cNvPicPr>
            <a:picLocks noChangeAspect="1" noChangeArrowheads="1" noCrop="1"/>
          </p:cNvPicPr>
          <p:nvPr/>
        </p:nvPicPr>
        <p:blipFill>
          <a:blip r:embed="rId5">
            <a:duotone>
              <a:prstClr val="black"/>
              <a:srgbClr val="CC99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54008" y="3192892"/>
            <a:ext cx="1964338" cy="130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ction Button: Home 7">
            <a:hlinkClick r:id="rId6" action="ppaction://hlinksldjump" highlightClick="1"/>
          </p:cNvPr>
          <p:cNvSpPr/>
          <p:nvPr/>
        </p:nvSpPr>
        <p:spPr>
          <a:xfrm>
            <a:off x="478368" y="5474676"/>
            <a:ext cx="973016" cy="949570"/>
          </a:xfrm>
          <a:prstGeom prst="actionButtonHome">
            <a:avLst/>
          </a:prstGeom>
          <a:solidFill>
            <a:srgbClr val="CC99FF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pic>
        <p:nvPicPr>
          <p:cNvPr id="2" name="7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206446" y="48650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03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48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9B6F7093-7B83-4D0A-BC1F-683D122F6A48}" vid="{1FAA4335-E554-4125-ACCC-D1CCCAA2166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TMPLT.potx</Template>
  <TotalTime>1</TotalTime>
  <Words>62</Words>
  <Application>Microsoft Office PowerPoint</Application>
  <PresentationFormat>Widescreen</PresentationFormat>
  <Paragraphs>18</Paragraphs>
  <Slides>7</Slides>
  <Notes>0</Notes>
  <HiddenSlides>0</HiddenSlides>
  <MMClips>7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Maryam Khaled Mohamed Ebrahim Busaad</dc:creator>
  <cp:lastModifiedBy>Hiba Saleh Ali Mohammed</cp:lastModifiedBy>
  <cp:revision>36</cp:revision>
  <dcterms:created xsi:type="dcterms:W3CDTF">2020-03-04T10:47:58Z</dcterms:created>
  <dcterms:modified xsi:type="dcterms:W3CDTF">2020-03-25T09:05:51Z</dcterms:modified>
</cp:coreProperties>
</file>