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61" roundtripDataSignature="AMtx7mjqUwSgpzgAugTj3Rr+pahb9TBTL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61" Type="http://customschemas.google.com/relationships/presentationmetadata" Target="meta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schemas.openxmlformats.org/officeDocument/2006/relationships/slide" Target="slides/slide56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388620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1588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1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1588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ar-S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" name="Google Shape;415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" name="Google Shape;425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0" name="Google Shape;620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شريحة عنوان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5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1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58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5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58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6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67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67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نص عموديان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6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68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8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فارغ" type="blank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9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9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ومحتوى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6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60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0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المقطع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6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4" name="Google Shape;34;p61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1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يان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2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2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قارنة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7" name="Google Shape;47;p6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6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9" name="Google Shape;49;p6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63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63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عنوان فقط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64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4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محتوى مع تسمية توضيحية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6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6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65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5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صورة مع تسمية توضيحية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6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6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66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6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66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rtl="1" algn="l">
              <a:spcBef>
                <a:spcPts val="0"/>
              </a:spcBef>
              <a:buNone/>
              <a:defRPr/>
            </a:lvl1pPr>
            <a:lvl2pPr indent="0" lvl="1" marL="0" rtl="1" algn="l">
              <a:spcBef>
                <a:spcPts val="0"/>
              </a:spcBef>
              <a:buNone/>
              <a:defRPr/>
            </a:lvl2pPr>
            <a:lvl3pPr indent="0" lvl="2" marL="0" rtl="1" algn="l">
              <a:spcBef>
                <a:spcPts val="0"/>
              </a:spcBef>
              <a:buNone/>
              <a:defRPr/>
            </a:lvl3pPr>
            <a:lvl4pPr indent="0" lvl="3" marL="0" rtl="1" algn="l">
              <a:spcBef>
                <a:spcPts val="0"/>
              </a:spcBef>
              <a:buNone/>
              <a:defRPr/>
            </a:lvl4pPr>
            <a:lvl5pPr indent="0" lvl="4" marL="0" rtl="1" algn="l">
              <a:spcBef>
                <a:spcPts val="0"/>
              </a:spcBef>
              <a:buNone/>
              <a:defRPr/>
            </a:lvl5pPr>
            <a:lvl6pPr indent="0" lvl="5" marL="0" rtl="1" algn="l">
              <a:spcBef>
                <a:spcPts val="0"/>
              </a:spcBef>
              <a:buNone/>
              <a:defRPr/>
            </a:lvl6pPr>
            <a:lvl7pPr indent="0" lvl="6" marL="0" rtl="1" algn="l">
              <a:spcBef>
                <a:spcPts val="0"/>
              </a:spcBef>
              <a:buNone/>
              <a:defRPr/>
            </a:lvl7pPr>
            <a:lvl8pPr indent="0" lvl="7" marL="0" rtl="1" algn="l">
              <a:spcBef>
                <a:spcPts val="0"/>
              </a:spcBef>
              <a:buNone/>
              <a:defRPr/>
            </a:lvl8pPr>
            <a:lvl9pPr indent="0" lvl="8" marL="0" rtl="1" algn="l">
              <a:spcBef>
                <a:spcPts val="0"/>
              </a:spcBef>
              <a:buNone/>
              <a:defRPr/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1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1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57"/>
          <p:cNvSpPr txBox="1"/>
          <p:nvPr>
            <p:ph idx="10" type="dt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5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1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57"/>
          <p:cNvSpPr txBox="1"/>
          <p:nvPr>
            <p:ph idx="12" type="sldNum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1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1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ar-S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6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6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5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5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5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5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8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8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8.jp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8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4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8.jp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2347217" y="2870993"/>
            <a:ext cx="74976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48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الوحدة السادسة : صحتي وغذائي</a:t>
            </a:r>
            <a:endParaRPr/>
          </a:p>
        </p:txBody>
      </p:sp>
      <p:sp>
        <p:nvSpPr>
          <p:cNvPr id="90" name="Google Shape;90;p1"/>
          <p:cNvSpPr txBox="1"/>
          <p:nvPr/>
        </p:nvSpPr>
        <p:spPr>
          <a:xfrm>
            <a:off x="1402501" y="1377550"/>
            <a:ext cx="9387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تحليل وتركيب كلمات النص القرائي</a:t>
            </a:r>
            <a:endParaRPr/>
          </a:p>
        </p:txBody>
      </p:sp>
      <p:sp>
        <p:nvSpPr>
          <p:cNvPr id="91" name="Google Shape;91;p1"/>
          <p:cNvSpPr txBox="1"/>
          <p:nvPr/>
        </p:nvSpPr>
        <p:spPr>
          <a:xfrm>
            <a:off x="4050923" y="4272025"/>
            <a:ext cx="5031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الدرس الثاني : فيه شفاء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0"/>
          <p:cNvSpPr txBox="1"/>
          <p:nvPr/>
        </p:nvSpPr>
        <p:spPr>
          <a:xfrm>
            <a:off x="3432630" y="1193057"/>
            <a:ext cx="371961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أُمُّــهُ :</a:t>
            </a:r>
            <a:endParaRPr/>
          </a:p>
        </p:txBody>
      </p:sp>
      <p:sp>
        <p:nvSpPr>
          <p:cNvPr id="177" name="Google Shape;177;p10"/>
          <p:cNvSpPr txBox="1"/>
          <p:nvPr/>
        </p:nvSpPr>
        <p:spPr>
          <a:xfrm>
            <a:off x="4475018" y="4589077"/>
            <a:ext cx="26244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أُمُّــ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ـهُ 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178" name="Google Shape;178;p10"/>
          <p:cNvSpPr txBox="1"/>
          <p:nvPr/>
        </p:nvSpPr>
        <p:spPr>
          <a:xfrm>
            <a:off x="9666260" y="2895243"/>
            <a:ext cx="118013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أُمْـ</a:t>
            </a:r>
            <a:endParaRPr/>
          </a:p>
        </p:txBody>
      </p:sp>
      <p:sp>
        <p:nvSpPr>
          <p:cNvPr id="179" name="Google Shape;179;p10"/>
          <p:cNvSpPr txBox="1"/>
          <p:nvPr/>
        </p:nvSpPr>
        <p:spPr>
          <a:xfrm>
            <a:off x="3990109" y="2891067"/>
            <a:ext cx="130232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ــهُ</a:t>
            </a:r>
            <a:endParaRPr/>
          </a:p>
        </p:txBody>
      </p:sp>
      <p:sp>
        <p:nvSpPr>
          <p:cNvPr id="180" name="Google Shape;180;p10"/>
          <p:cNvSpPr txBox="1"/>
          <p:nvPr/>
        </p:nvSpPr>
        <p:spPr>
          <a:xfrm>
            <a:off x="3226526" y="2891067"/>
            <a:ext cx="493449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مُـ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1"/>
          <p:cNvSpPr txBox="1"/>
          <p:nvPr/>
        </p:nvSpPr>
        <p:spPr>
          <a:xfrm>
            <a:off x="5126182" y="1025236"/>
            <a:ext cx="15101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مَـا</a:t>
            </a:r>
            <a:endParaRPr/>
          </a:p>
        </p:txBody>
      </p:sp>
      <p:sp>
        <p:nvSpPr>
          <p:cNvPr id="187" name="Google Shape;187;p11"/>
          <p:cNvSpPr txBox="1"/>
          <p:nvPr/>
        </p:nvSpPr>
        <p:spPr>
          <a:xfrm>
            <a:off x="5489859" y="2693445"/>
            <a:ext cx="114646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5417127" y="4530436"/>
            <a:ext cx="12406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2"/>
          <p:cNvSpPr txBox="1"/>
          <p:nvPr/>
        </p:nvSpPr>
        <p:spPr>
          <a:xfrm>
            <a:off x="5043489" y="886691"/>
            <a:ext cx="210501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بِــكَ</a:t>
            </a:r>
            <a:endParaRPr/>
          </a:p>
        </p:txBody>
      </p:sp>
      <p:sp>
        <p:nvSpPr>
          <p:cNvPr id="195" name="Google Shape;195;p12"/>
          <p:cNvSpPr txBox="1"/>
          <p:nvPr/>
        </p:nvSpPr>
        <p:spPr>
          <a:xfrm>
            <a:off x="6289089" y="2730128"/>
            <a:ext cx="180109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بِــ</a:t>
            </a:r>
            <a:endParaRPr/>
          </a:p>
        </p:txBody>
      </p:sp>
      <p:sp>
        <p:nvSpPr>
          <p:cNvPr id="196" name="Google Shape;196;p12"/>
          <p:cNvSpPr txBox="1"/>
          <p:nvPr/>
        </p:nvSpPr>
        <p:spPr>
          <a:xfrm>
            <a:off x="3676611" y="2730128"/>
            <a:ext cx="148470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ــكَ</a:t>
            </a:r>
            <a:endParaRPr/>
          </a:p>
        </p:txBody>
      </p:sp>
      <p:sp>
        <p:nvSpPr>
          <p:cNvPr id="197" name="Google Shape;197;p12"/>
          <p:cNvSpPr txBox="1"/>
          <p:nvPr/>
        </p:nvSpPr>
        <p:spPr>
          <a:xfrm>
            <a:off x="5262440" y="4401649"/>
            <a:ext cx="1927194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بِــ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ـك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Google Shape;202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3"/>
          <p:cNvSpPr txBox="1"/>
          <p:nvPr/>
        </p:nvSpPr>
        <p:spPr>
          <a:xfrm>
            <a:off x="5555672" y="1025236"/>
            <a:ext cx="10806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/>
          </a:p>
        </p:txBody>
      </p:sp>
      <p:sp>
        <p:nvSpPr>
          <p:cNvPr id="204" name="Google Shape;204;p13"/>
          <p:cNvSpPr txBox="1"/>
          <p:nvPr/>
        </p:nvSpPr>
        <p:spPr>
          <a:xfrm>
            <a:off x="5653365" y="2693445"/>
            <a:ext cx="98296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3"/>
          <p:cNvSpPr txBox="1"/>
          <p:nvPr/>
        </p:nvSpPr>
        <p:spPr>
          <a:xfrm>
            <a:off x="5417127" y="4530436"/>
            <a:ext cx="12406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14"/>
          <p:cNvSpPr txBox="1"/>
          <p:nvPr/>
        </p:nvSpPr>
        <p:spPr>
          <a:xfrm>
            <a:off x="4012581" y="891133"/>
            <a:ext cx="35381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 بُـنَـيَّ ؟</a:t>
            </a:r>
            <a:endParaRPr/>
          </a:p>
        </p:txBody>
      </p:sp>
      <p:sp>
        <p:nvSpPr>
          <p:cNvPr id="212" name="Google Shape;212;p14"/>
          <p:cNvSpPr txBox="1"/>
          <p:nvPr/>
        </p:nvSpPr>
        <p:spPr>
          <a:xfrm>
            <a:off x="7146611" y="2644170"/>
            <a:ext cx="80823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بُــ</a:t>
            </a:r>
            <a:endParaRPr/>
          </a:p>
        </p:txBody>
      </p:sp>
      <p:sp>
        <p:nvSpPr>
          <p:cNvPr id="213" name="Google Shape;213;p14"/>
          <p:cNvSpPr txBox="1"/>
          <p:nvPr/>
        </p:nvSpPr>
        <p:spPr>
          <a:xfrm>
            <a:off x="3477491" y="2644170"/>
            <a:ext cx="18426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نَــيْ</a:t>
            </a:r>
            <a:endParaRPr/>
          </a:p>
        </p:txBody>
      </p:sp>
      <p:sp>
        <p:nvSpPr>
          <p:cNvPr id="214" name="Google Shape;214;p14"/>
          <p:cNvSpPr txBox="1"/>
          <p:nvPr/>
        </p:nvSpPr>
        <p:spPr>
          <a:xfrm>
            <a:off x="3477491" y="4425146"/>
            <a:ext cx="4323684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يَـا 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بُـ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نَـيّ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 ؟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4"/>
          <p:cNvSpPr txBox="1"/>
          <p:nvPr/>
        </p:nvSpPr>
        <p:spPr>
          <a:xfrm>
            <a:off x="4705895" y="2749183"/>
            <a:ext cx="60938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4"/>
          <p:cNvSpPr txBox="1"/>
          <p:nvPr/>
        </p:nvSpPr>
        <p:spPr>
          <a:xfrm>
            <a:off x="490312" y="2644170"/>
            <a:ext cx="18426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ـيَ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15"/>
          <p:cNvSpPr txBox="1"/>
          <p:nvPr/>
        </p:nvSpPr>
        <p:spPr>
          <a:xfrm>
            <a:off x="4978546" y="942108"/>
            <a:ext cx="191270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قَـا لَ</a:t>
            </a:r>
            <a:endParaRPr/>
          </a:p>
        </p:txBody>
      </p:sp>
      <p:sp>
        <p:nvSpPr>
          <p:cNvPr id="223" name="Google Shape;223;p15"/>
          <p:cNvSpPr txBox="1"/>
          <p:nvPr/>
        </p:nvSpPr>
        <p:spPr>
          <a:xfrm>
            <a:off x="4959109" y="4346233"/>
            <a:ext cx="211697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قَـا 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5"/>
          <p:cNvSpPr txBox="1"/>
          <p:nvPr/>
        </p:nvSpPr>
        <p:spPr>
          <a:xfrm>
            <a:off x="6960273" y="2776573"/>
            <a:ext cx="14494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قَـــا</a:t>
            </a:r>
            <a:endParaRPr/>
          </a:p>
        </p:txBody>
      </p:sp>
      <p:sp>
        <p:nvSpPr>
          <p:cNvPr id="225" name="Google Shape;225;p15"/>
          <p:cNvSpPr txBox="1"/>
          <p:nvPr/>
        </p:nvSpPr>
        <p:spPr>
          <a:xfrm>
            <a:off x="4216989" y="2776573"/>
            <a:ext cx="85792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6"/>
          <p:cNvSpPr txBox="1"/>
          <p:nvPr/>
        </p:nvSpPr>
        <p:spPr>
          <a:xfrm>
            <a:off x="4138300" y="983672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صَـالِـحٌ:</a:t>
            </a:r>
            <a:endParaRPr/>
          </a:p>
        </p:txBody>
      </p:sp>
      <p:sp>
        <p:nvSpPr>
          <p:cNvPr id="232" name="Google Shape;232;p16"/>
          <p:cNvSpPr txBox="1"/>
          <p:nvPr/>
        </p:nvSpPr>
        <p:spPr>
          <a:xfrm>
            <a:off x="4138300" y="4475018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ح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ٌ: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6"/>
          <p:cNvSpPr txBox="1"/>
          <p:nvPr/>
        </p:nvSpPr>
        <p:spPr>
          <a:xfrm>
            <a:off x="8966664" y="2763982"/>
            <a:ext cx="15905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endParaRPr/>
          </a:p>
        </p:txBody>
      </p:sp>
      <p:sp>
        <p:nvSpPr>
          <p:cNvPr id="234" name="Google Shape;234;p16"/>
          <p:cNvSpPr txBox="1"/>
          <p:nvPr/>
        </p:nvSpPr>
        <p:spPr>
          <a:xfrm>
            <a:off x="5684739" y="2763982"/>
            <a:ext cx="61907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endParaRPr/>
          </a:p>
        </p:txBody>
      </p:sp>
      <p:sp>
        <p:nvSpPr>
          <p:cNvPr id="235" name="Google Shape;235;p16"/>
          <p:cNvSpPr txBox="1"/>
          <p:nvPr/>
        </p:nvSpPr>
        <p:spPr>
          <a:xfrm>
            <a:off x="1710329" y="2763982"/>
            <a:ext cx="11320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ـحٌ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Google Shape;240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7"/>
          <p:cNvSpPr txBox="1"/>
          <p:nvPr/>
        </p:nvSpPr>
        <p:spPr>
          <a:xfrm>
            <a:off x="5552421" y="1136073"/>
            <a:ext cx="10871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أَنَّ</a:t>
            </a:r>
            <a:endParaRPr/>
          </a:p>
        </p:txBody>
      </p:sp>
      <p:sp>
        <p:nvSpPr>
          <p:cNvPr id="242" name="Google Shape;242;p17"/>
          <p:cNvSpPr txBox="1"/>
          <p:nvPr/>
        </p:nvSpPr>
        <p:spPr>
          <a:xfrm>
            <a:off x="6923425" y="2804159"/>
            <a:ext cx="1087222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أَنْ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7"/>
          <p:cNvSpPr txBox="1"/>
          <p:nvPr/>
        </p:nvSpPr>
        <p:spPr>
          <a:xfrm>
            <a:off x="5214480" y="4520679"/>
            <a:ext cx="13993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أَنَّ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7"/>
          <p:cNvSpPr txBox="1"/>
          <p:nvPr/>
        </p:nvSpPr>
        <p:spPr>
          <a:xfrm>
            <a:off x="-956202" y="2644170"/>
            <a:ext cx="60938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نَ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18"/>
          <p:cNvSpPr txBox="1"/>
          <p:nvPr/>
        </p:nvSpPr>
        <p:spPr>
          <a:xfrm>
            <a:off x="4517650" y="813322"/>
            <a:ext cx="315663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زَ مِـيـلِـي</a:t>
            </a:r>
            <a:endParaRPr/>
          </a:p>
        </p:txBody>
      </p:sp>
      <p:sp>
        <p:nvSpPr>
          <p:cNvPr id="251" name="Google Shape;251;p18"/>
          <p:cNvSpPr txBox="1"/>
          <p:nvPr/>
        </p:nvSpPr>
        <p:spPr>
          <a:xfrm>
            <a:off x="9931901" y="2644170"/>
            <a:ext cx="54213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زَ</a:t>
            </a:r>
            <a:endParaRPr/>
          </a:p>
        </p:txBody>
      </p:sp>
      <p:sp>
        <p:nvSpPr>
          <p:cNvPr id="252" name="Google Shape;252;p18"/>
          <p:cNvSpPr txBox="1"/>
          <p:nvPr/>
        </p:nvSpPr>
        <p:spPr>
          <a:xfrm>
            <a:off x="5406515" y="2556947"/>
            <a:ext cx="137890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مِـيـ</a:t>
            </a:r>
            <a:endParaRPr/>
          </a:p>
        </p:txBody>
      </p:sp>
      <p:sp>
        <p:nvSpPr>
          <p:cNvPr id="253" name="Google Shape;253;p18"/>
          <p:cNvSpPr txBox="1"/>
          <p:nvPr/>
        </p:nvSpPr>
        <p:spPr>
          <a:xfrm>
            <a:off x="1473598" y="2556947"/>
            <a:ext cx="157286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ـلِـي</a:t>
            </a:r>
            <a:endParaRPr/>
          </a:p>
        </p:txBody>
      </p:sp>
      <p:sp>
        <p:nvSpPr>
          <p:cNvPr id="254" name="Google Shape;254;p18"/>
          <p:cNvSpPr txBox="1"/>
          <p:nvPr/>
        </p:nvSpPr>
        <p:spPr>
          <a:xfrm>
            <a:off x="4517650" y="4227685"/>
            <a:ext cx="3156698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زَ 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مِـيـ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لِـي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9"/>
          <p:cNvSpPr txBox="1"/>
          <p:nvPr/>
        </p:nvSpPr>
        <p:spPr>
          <a:xfrm>
            <a:off x="4376619" y="1039091"/>
            <a:ext cx="343876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مُـحَـمَّــدًا</a:t>
            </a:r>
            <a:endParaRPr/>
          </a:p>
        </p:txBody>
      </p:sp>
      <p:sp>
        <p:nvSpPr>
          <p:cNvPr id="261" name="Google Shape;261;p19"/>
          <p:cNvSpPr txBox="1"/>
          <p:nvPr/>
        </p:nvSpPr>
        <p:spPr>
          <a:xfrm>
            <a:off x="9633741" y="2785547"/>
            <a:ext cx="8402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مُـ</a:t>
            </a:r>
            <a:endParaRPr/>
          </a:p>
        </p:txBody>
      </p:sp>
      <p:sp>
        <p:nvSpPr>
          <p:cNvPr id="262" name="Google Shape;262;p19"/>
          <p:cNvSpPr txBox="1"/>
          <p:nvPr/>
        </p:nvSpPr>
        <p:spPr>
          <a:xfrm>
            <a:off x="6454632" y="2791020"/>
            <a:ext cx="208743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ـحَـمْـ</a:t>
            </a:r>
            <a:endParaRPr/>
          </a:p>
        </p:txBody>
      </p:sp>
      <p:sp>
        <p:nvSpPr>
          <p:cNvPr id="263" name="Google Shape;263;p19"/>
          <p:cNvSpPr txBox="1"/>
          <p:nvPr/>
        </p:nvSpPr>
        <p:spPr>
          <a:xfrm>
            <a:off x="1717964" y="2785547"/>
            <a:ext cx="119616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ـدًا</a:t>
            </a:r>
            <a:endParaRPr/>
          </a:p>
        </p:txBody>
      </p:sp>
      <p:sp>
        <p:nvSpPr>
          <p:cNvPr id="264" name="Google Shape;264;p19"/>
          <p:cNvSpPr txBox="1"/>
          <p:nvPr/>
        </p:nvSpPr>
        <p:spPr>
          <a:xfrm>
            <a:off x="4376554" y="4475018"/>
            <a:ext cx="3438827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مُـ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حَـمَّـ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ـدًا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9"/>
          <p:cNvSpPr txBox="1"/>
          <p:nvPr/>
        </p:nvSpPr>
        <p:spPr>
          <a:xfrm>
            <a:off x="-730867" y="2785547"/>
            <a:ext cx="60938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ـمَـ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3855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/>
        </p:nvSpPr>
        <p:spPr>
          <a:xfrm>
            <a:off x="5209307" y="1052945"/>
            <a:ext cx="177338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فِيهِ</a:t>
            </a:r>
            <a:endParaRPr/>
          </a:p>
        </p:txBody>
      </p:sp>
      <p:sp>
        <p:nvSpPr>
          <p:cNvPr id="98" name="Google Shape;98;p2"/>
          <p:cNvSpPr txBox="1"/>
          <p:nvPr/>
        </p:nvSpPr>
        <p:spPr>
          <a:xfrm>
            <a:off x="6982690" y="2756524"/>
            <a:ext cx="144779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فِيـ</a:t>
            </a:r>
            <a:endParaRPr/>
          </a:p>
        </p:txBody>
      </p:sp>
      <p:sp>
        <p:nvSpPr>
          <p:cNvPr id="99" name="Google Shape;99;p2"/>
          <p:cNvSpPr txBox="1"/>
          <p:nvPr/>
        </p:nvSpPr>
        <p:spPr>
          <a:xfrm>
            <a:off x="3906982" y="2756524"/>
            <a:ext cx="130232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ـهَ</a:t>
            </a:r>
            <a:endParaRPr/>
          </a:p>
        </p:txBody>
      </p:sp>
      <p:sp>
        <p:nvSpPr>
          <p:cNvPr id="100" name="Google Shape;100;p2"/>
          <p:cNvSpPr txBox="1"/>
          <p:nvPr/>
        </p:nvSpPr>
        <p:spPr>
          <a:xfrm>
            <a:off x="4994561" y="4460103"/>
            <a:ext cx="2202873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فِيــ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هِ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0"/>
          <p:cNvSpPr txBox="1"/>
          <p:nvPr/>
        </p:nvSpPr>
        <p:spPr>
          <a:xfrm>
            <a:off x="3186545" y="1122218"/>
            <a:ext cx="392083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يَـرْ قُـدُ</a:t>
            </a:r>
            <a:endParaRPr/>
          </a:p>
        </p:txBody>
      </p:sp>
      <p:sp>
        <p:nvSpPr>
          <p:cNvPr id="272" name="Google Shape;272;p20"/>
          <p:cNvSpPr txBox="1"/>
          <p:nvPr/>
        </p:nvSpPr>
        <p:spPr>
          <a:xfrm>
            <a:off x="8963891" y="2644170"/>
            <a:ext cx="13716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يَـرْ</a:t>
            </a:r>
            <a:endParaRPr sz="9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0"/>
          <p:cNvSpPr txBox="1"/>
          <p:nvPr/>
        </p:nvSpPr>
        <p:spPr>
          <a:xfrm>
            <a:off x="5705508" y="2923309"/>
            <a:ext cx="7809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قُـ</a:t>
            </a:r>
            <a:endParaRPr/>
          </a:p>
        </p:txBody>
      </p:sp>
      <p:sp>
        <p:nvSpPr>
          <p:cNvPr id="274" name="Google Shape;274;p20"/>
          <p:cNvSpPr txBox="1"/>
          <p:nvPr/>
        </p:nvSpPr>
        <p:spPr>
          <a:xfrm>
            <a:off x="1856509" y="2923309"/>
            <a:ext cx="95250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ـدُ</a:t>
            </a:r>
            <a:endParaRPr/>
          </a:p>
        </p:txBody>
      </p:sp>
      <p:sp>
        <p:nvSpPr>
          <p:cNvPr id="275" name="Google Shape;275;p20"/>
          <p:cNvSpPr txBox="1"/>
          <p:nvPr/>
        </p:nvSpPr>
        <p:spPr>
          <a:xfrm>
            <a:off x="4755572" y="4492969"/>
            <a:ext cx="2680855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يَـرْ 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قُـ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دُ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1"/>
          <p:cNvSpPr txBox="1"/>
          <p:nvPr/>
        </p:nvSpPr>
        <p:spPr>
          <a:xfrm>
            <a:off x="5126182" y="914400"/>
            <a:ext cx="17733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فِـي</a:t>
            </a:r>
            <a:endParaRPr/>
          </a:p>
        </p:txBody>
      </p:sp>
      <p:sp>
        <p:nvSpPr>
          <p:cNvPr id="282" name="Google Shape;282;p21"/>
          <p:cNvSpPr txBox="1"/>
          <p:nvPr/>
        </p:nvSpPr>
        <p:spPr>
          <a:xfrm>
            <a:off x="5514413" y="2583873"/>
            <a:ext cx="1495987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فِـي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1"/>
          <p:cNvSpPr txBox="1"/>
          <p:nvPr/>
        </p:nvSpPr>
        <p:spPr>
          <a:xfrm>
            <a:off x="5514412" y="4267200"/>
            <a:ext cx="1495987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فِـي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Google Shape;288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22"/>
          <p:cNvSpPr txBox="1"/>
          <p:nvPr/>
        </p:nvSpPr>
        <p:spPr>
          <a:xfrm>
            <a:off x="3839908" y="1052946"/>
            <a:ext cx="45608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الْمُسْتَشْفَى</a:t>
            </a:r>
            <a:endParaRPr/>
          </a:p>
        </p:txBody>
      </p:sp>
      <p:sp>
        <p:nvSpPr>
          <p:cNvPr id="290" name="Google Shape;290;p22"/>
          <p:cNvSpPr txBox="1"/>
          <p:nvPr/>
        </p:nvSpPr>
        <p:spPr>
          <a:xfrm>
            <a:off x="2867891" y="4557615"/>
            <a:ext cx="580919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مُسْ</a:t>
            </a:r>
            <a:r>
              <a:rPr lang="ar-SA" sz="9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ـتَشْ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ـفَى</a:t>
            </a:r>
            <a:endParaRPr sz="960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22"/>
          <p:cNvSpPr txBox="1"/>
          <p:nvPr/>
        </p:nvSpPr>
        <p:spPr>
          <a:xfrm>
            <a:off x="9939459" y="2854036"/>
            <a:ext cx="8947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endParaRPr/>
          </a:p>
        </p:txBody>
      </p:sp>
      <p:sp>
        <p:nvSpPr>
          <p:cNvPr id="292" name="Google Shape;292;p22"/>
          <p:cNvSpPr txBox="1"/>
          <p:nvPr/>
        </p:nvSpPr>
        <p:spPr>
          <a:xfrm>
            <a:off x="6638554" y="2805280"/>
            <a:ext cx="194316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ـمُسْـ</a:t>
            </a:r>
            <a:endParaRPr/>
          </a:p>
        </p:txBody>
      </p:sp>
      <p:sp>
        <p:nvSpPr>
          <p:cNvPr id="293" name="Google Shape;293;p22"/>
          <p:cNvSpPr txBox="1"/>
          <p:nvPr/>
        </p:nvSpPr>
        <p:spPr>
          <a:xfrm>
            <a:off x="3773793" y="2775006"/>
            <a:ext cx="177965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ـتَشْـ</a:t>
            </a:r>
            <a:endParaRPr/>
          </a:p>
        </p:txBody>
      </p:sp>
      <p:sp>
        <p:nvSpPr>
          <p:cNvPr id="294" name="Google Shape;294;p22"/>
          <p:cNvSpPr txBox="1"/>
          <p:nvPr/>
        </p:nvSpPr>
        <p:spPr>
          <a:xfrm>
            <a:off x="923459" y="2809377"/>
            <a:ext cx="176522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ـفَـى</a:t>
            </a:r>
            <a:endParaRPr sz="96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3"/>
          <p:cNvSpPr txBox="1"/>
          <p:nvPr/>
        </p:nvSpPr>
        <p:spPr>
          <a:xfrm>
            <a:off x="5118809" y="1089799"/>
            <a:ext cx="195438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لِأَ نَّـهُ</a:t>
            </a:r>
            <a:endParaRPr/>
          </a:p>
        </p:txBody>
      </p:sp>
      <p:sp>
        <p:nvSpPr>
          <p:cNvPr id="301" name="Google Shape;301;p23"/>
          <p:cNvSpPr txBox="1"/>
          <p:nvPr/>
        </p:nvSpPr>
        <p:spPr>
          <a:xfrm>
            <a:off x="9702557" y="2733442"/>
            <a:ext cx="61907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endParaRPr/>
          </a:p>
        </p:txBody>
      </p:sp>
      <p:sp>
        <p:nvSpPr>
          <p:cNvPr id="302" name="Google Shape;302;p23"/>
          <p:cNvSpPr txBox="1"/>
          <p:nvPr/>
        </p:nvSpPr>
        <p:spPr>
          <a:xfrm>
            <a:off x="6757937" y="2792225"/>
            <a:ext cx="120534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أَنْـ</a:t>
            </a:r>
            <a:endParaRPr/>
          </a:p>
        </p:txBody>
      </p:sp>
      <p:sp>
        <p:nvSpPr>
          <p:cNvPr id="303" name="Google Shape;303;p23"/>
          <p:cNvSpPr txBox="1"/>
          <p:nvPr/>
        </p:nvSpPr>
        <p:spPr>
          <a:xfrm>
            <a:off x="1870364" y="2733442"/>
            <a:ext cx="9268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ـهُ</a:t>
            </a:r>
            <a:endParaRPr/>
          </a:p>
        </p:txBody>
      </p:sp>
      <p:sp>
        <p:nvSpPr>
          <p:cNvPr id="304" name="Google Shape;304;p23"/>
          <p:cNvSpPr txBox="1"/>
          <p:nvPr/>
        </p:nvSpPr>
        <p:spPr>
          <a:xfrm>
            <a:off x="4937605" y="4627418"/>
            <a:ext cx="2135585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لِ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أَ ن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َّ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ـه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3"/>
          <p:cNvSpPr txBox="1"/>
          <p:nvPr/>
        </p:nvSpPr>
        <p:spPr>
          <a:xfrm>
            <a:off x="3709851" y="2792225"/>
            <a:ext cx="140895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نَـ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0" name="Google Shape;31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24"/>
          <p:cNvSpPr txBox="1"/>
          <p:nvPr/>
        </p:nvSpPr>
        <p:spPr>
          <a:xfrm>
            <a:off x="4939144" y="1094509"/>
            <a:ext cx="231371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أَ كَـلَ</a:t>
            </a:r>
            <a:endParaRPr/>
          </a:p>
        </p:txBody>
      </p:sp>
      <p:sp>
        <p:nvSpPr>
          <p:cNvPr id="312" name="Google Shape;312;p24"/>
          <p:cNvSpPr txBox="1"/>
          <p:nvPr/>
        </p:nvSpPr>
        <p:spPr>
          <a:xfrm>
            <a:off x="4939143" y="4530437"/>
            <a:ext cx="2313709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أَ 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كَ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ـلَ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4"/>
          <p:cNvSpPr txBox="1"/>
          <p:nvPr/>
        </p:nvSpPr>
        <p:spPr>
          <a:xfrm>
            <a:off x="9618856" y="2960777"/>
            <a:ext cx="43954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أَ</a:t>
            </a:r>
            <a:endParaRPr/>
          </a:p>
        </p:txBody>
      </p:sp>
      <p:sp>
        <p:nvSpPr>
          <p:cNvPr id="314" name="Google Shape;314;p24"/>
          <p:cNvSpPr txBox="1"/>
          <p:nvPr/>
        </p:nvSpPr>
        <p:spPr>
          <a:xfrm>
            <a:off x="5667836" y="2812473"/>
            <a:ext cx="85632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كَـ</a:t>
            </a:r>
            <a:endParaRPr/>
          </a:p>
        </p:txBody>
      </p:sp>
      <p:sp>
        <p:nvSpPr>
          <p:cNvPr id="315" name="Google Shape;315;p24"/>
          <p:cNvSpPr txBox="1"/>
          <p:nvPr/>
        </p:nvSpPr>
        <p:spPr>
          <a:xfrm>
            <a:off x="1901760" y="2812473"/>
            <a:ext cx="106311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ـلَ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Google Shape;320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4503" y="0"/>
            <a:ext cx="122965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25"/>
          <p:cNvSpPr txBox="1"/>
          <p:nvPr/>
        </p:nvSpPr>
        <p:spPr>
          <a:xfrm>
            <a:off x="4492491" y="1080655"/>
            <a:ext cx="290015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طَـعَـامًا</a:t>
            </a:r>
            <a:endParaRPr/>
          </a:p>
        </p:txBody>
      </p:sp>
      <p:sp>
        <p:nvSpPr>
          <p:cNvPr id="322" name="Google Shape;322;p25"/>
          <p:cNvSpPr txBox="1"/>
          <p:nvPr/>
        </p:nvSpPr>
        <p:spPr>
          <a:xfrm>
            <a:off x="4492491" y="4395989"/>
            <a:ext cx="290015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طَـ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عَـا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مًا</a:t>
            </a:r>
            <a:endParaRPr sz="9600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5"/>
          <p:cNvSpPr txBox="1"/>
          <p:nvPr/>
        </p:nvSpPr>
        <p:spPr>
          <a:xfrm>
            <a:off x="8622177" y="2650315"/>
            <a:ext cx="109356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طَـ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5"/>
          <p:cNvSpPr txBox="1"/>
          <p:nvPr/>
        </p:nvSpPr>
        <p:spPr>
          <a:xfrm>
            <a:off x="5400135" y="2738322"/>
            <a:ext cx="139172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ـعَـا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5"/>
          <p:cNvSpPr txBox="1"/>
          <p:nvPr/>
        </p:nvSpPr>
        <p:spPr>
          <a:xfrm>
            <a:off x="2281348" y="2831930"/>
            <a:ext cx="128847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مًا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Google Shape;33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26"/>
          <p:cNvSpPr txBox="1"/>
          <p:nvPr/>
        </p:nvSpPr>
        <p:spPr>
          <a:xfrm>
            <a:off x="4197927" y="1066800"/>
            <a:ext cx="314021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مُـلَـوَّثًـا.</a:t>
            </a:r>
            <a:endParaRPr/>
          </a:p>
        </p:txBody>
      </p:sp>
      <p:sp>
        <p:nvSpPr>
          <p:cNvPr id="332" name="Google Shape;332;p26"/>
          <p:cNvSpPr txBox="1"/>
          <p:nvPr/>
        </p:nvSpPr>
        <p:spPr>
          <a:xfrm>
            <a:off x="4107878" y="4502726"/>
            <a:ext cx="31149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مُـ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لَـوّ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ثًـا </a:t>
            </a:r>
            <a:r>
              <a:rPr lang="ar-SA" sz="9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960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6"/>
          <p:cNvSpPr txBox="1"/>
          <p:nvPr/>
        </p:nvSpPr>
        <p:spPr>
          <a:xfrm>
            <a:off x="9509050" y="2810422"/>
            <a:ext cx="8402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مُـ</a:t>
            </a:r>
            <a:endParaRPr/>
          </a:p>
        </p:txBody>
      </p:sp>
      <p:sp>
        <p:nvSpPr>
          <p:cNvPr id="334" name="Google Shape;334;p26"/>
          <p:cNvSpPr txBox="1"/>
          <p:nvPr/>
        </p:nvSpPr>
        <p:spPr>
          <a:xfrm>
            <a:off x="6648065" y="2810422"/>
            <a:ext cx="14814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ـلَـوْ</a:t>
            </a:r>
            <a:endParaRPr/>
          </a:p>
        </p:txBody>
      </p:sp>
      <p:sp>
        <p:nvSpPr>
          <p:cNvPr id="335" name="Google Shape;335;p26"/>
          <p:cNvSpPr txBox="1"/>
          <p:nvPr/>
        </p:nvSpPr>
        <p:spPr>
          <a:xfrm>
            <a:off x="1842655" y="2810422"/>
            <a:ext cx="98296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ثًـا</a:t>
            </a:r>
            <a:endParaRPr/>
          </a:p>
        </p:txBody>
      </p:sp>
      <p:sp>
        <p:nvSpPr>
          <p:cNvPr id="336" name="Google Shape;336;p26"/>
          <p:cNvSpPr txBox="1"/>
          <p:nvPr/>
        </p:nvSpPr>
        <p:spPr>
          <a:xfrm>
            <a:off x="1188719" y="2759104"/>
            <a:ext cx="40723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ـوَ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Google Shape;341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4503" y="0"/>
            <a:ext cx="1229650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27"/>
          <p:cNvSpPr txBox="1"/>
          <p:nvPr/>
        </p:nvSpPr>
        <p:spPr>
          <a:xfrm>
            <a:off x="5218996" y="1039092"/>
            <a:ext cx="20681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الْأُ مُّ:</a:t>
            </a:r>
            <a:endParaRPr/>
          </a:p>
        </p:txBody>
      </p:sp>
      <p:sp>
        <p:nvSpPr>
          <p:cNvPr id="343" name="Google Shape;343;p27"/>
          <p:cNvSpPr txBox="1"/>
          <p:nvPr/>
        </p:nvSpPr>
        <p:spPr>
          <a:xfrm>
            <a:off x="9399276" y="2793740"/>
            <a:ext cx="8947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endParaRPr/>
          </a:p>
        </p:txBody>
      </p:sp>
      <p:sp>
        <p:nvSpPr>
          <p:cNvPr id="344" name="Google Shape;344;p27"/>
          <p:cNvSpPr txBox="1"/>
          <p:nvPr/>
        </p:nvSpPr>
        <p:spPr>
          <a:xfrm>
            <a:off x="5094515" y="2802699"/>
            <a:ext cx="1311474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أُ مْ</a:t>
            </a:r>
            <a:endParaRPr/>
          </a:p>
        </p:txBody>
      </p:sp>
      <p:sp>
        <p:nvSpPr>
          <p:cNvPr id="345" name="Google Shape;345;p27"/>
          <p:cNvSpPr txBox="1"/>
          <p:nvPr/>
        </p:nvSpPr>
        <p:spPr>
          <a:xfrm>
            <a:off x="3569904" y="4564199"/>
            <a:ext cx="353489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ْأُ 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مُّ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346" name="Google Shape;346;p27"/>
          <p:cNvSpPr txBox="1"/>
          <p:nvPr/>
        </p:nvSpPr>
        <p:spPr>
          <a:xfrm>
            <a:off x="736978" y="2608752"/>
            <a:ext cx="19376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مُ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28"/>
          <p:cNvSpPr txBox="1"/>
          <p:nvPr/>
        </p:nvSpPr>
        <p:spPr>
          <a:xfrm>
            <a:off x="5126182" y="914400"/>
            <a:ext cx="17733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لَا</a:t>
            </a:r>
            <a:endParaRPr/>
          </a:p>
        </p:txBody>
      </p:sp>
      <p:sp>
        <p:nvSpPr>
          <p:cNvPr id="353" name="Google Shape;353;p28"/>
          <p:cNvSpPr txBox="1"/>
          <p:nvPr/>
        </p:nvSpPr>
        <p:spPr>
          <a:xfrm>
            <a:off x="6096000" y="2850447"/>
            <a:ext cx="787459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لَا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F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6012873" y="4568294"/>
            <a:ext cx="787459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لَا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9"/>
          <p:cNvSpPr txBox="1"/>
          <p:nvPr/>
        </p:nvSpPr>
        <p:spPr>
          <a:xfrm>
            <a:off x="4774820" y="1049636"/>
            <a:ext cx="277511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تَـحْــزَنْ</a:t>
            </a:r>
            <a:endParaRPr/>
          </a:p>
        </p:txBody>
      </p:sp>
      <p:sp>
        <p:nvSpPr>
          <p:cNvPr id="361" name="Google Shape;361;p29"/>
          <p:cNvSpPr txBox="1"/>
          <p:nvPr/>
        </p:nvSpPr>
        <p:spPr>
          <a:xfrm>
            <a:off x="4206105" y="4503510"/>
            <a:ext cx="39125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تَـحْـ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ـزَن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ْ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29"/>
          <p:cNvSpPr txBox="1"/>
          <p:nvPr/>
        </p:nvSpPr>
        <p:spPr>
          <a:xfrm>
            <a:off x="6848063" y="2776573"/>
            <a:ext cx="156164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تَـحْـ</a:t>
            </a:r>
            <a:endParaRPr/>
          </a:p>
        </p:txBody>
      </p:sp>
      <p:sp>
        <p:nvSpPr>
          <p:cNvPr id="363" name="Google Shape;363;p29"/>
          <p:cNvSpPr txBox="1"/>
          <p:nvPr/>
        </p:nvSpPr>
        <p:spPr>
          <a:xfrm>
            <a:off x="3694783" y="2776573"/>
            <a:ext cx="139814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ـزَنْ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3"/>
          <p:cNvSpPr txBox="1"/>
          <p:nvPr/>
        </p:nvSpPr>
        <p:spPr>
          <a:xfrm>
            <a:off x="4882367" y="1094510"/>
            <a:ext cx="252505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شِـفَـاءٌ</a:t>
            </a:r>
            <a:endParaRPr/>
          </a:p>
        </p:txBody>
      </p:sp>
      <p:sp>
        <p:nvSpPr>
          <p:cNvPr id="107" name="Google Shape;107;p3"/>
          <p:cNvSpPr txBox="1"/>
          <p:nvPr/>
        </p:nvSpPr>
        <p:spPr>
          <a:xfrm>
            <a:off x="9044636" y="2664170"/>
            <a:ext cx="15101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شِـ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3"/>
          <p:cNvSpPr txBox="1"/>
          <p:nvPr/>
        </p:nvSpPr>
        <p:spPr>
          <a:xfrm>
            <a:off x="5095009" y="2672364"/>
            <a:ext cx="15101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ـفَـا</a:t>
            </a:r>
            <a:endParaRPr/>
          </a:p>
        </p:txBody>
      </p:sp>
      <p:sp>
        <p:nvSpPr>
          <p:cNvPr id="109" name="Google Shape;109;p3"/>
          <p:cNvSpPr txBox="1"/>
          <p:nvPr/>
        </p:nvSpPr>
        <p:spPr>
          <a:xfrm>
            <a:off x="1588727" y="2672364"/>
            <a:ext cx="10668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ءٌ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4588237" y="4384433"/>
            <a:ext cx="301552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شِـ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فَـا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ء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ٌ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0"/>
          <p:cNvSpPr txBox="1"/>
          <p:nvPr/>
        </p:nvSpPr>
        <p:spPr>
          <a:xfrm>
            <a:off x="5555672" y="1025236"/>
            <a:ext cx="10806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/>
          </a:p>
        </p:txBody>
      </p:sp>
      <p:sp>
        <p:nvSpPr>
          <p:cNvPr id="370" name="Google Shape;370;p30"/>
          <p:cNvSpPr txBox="1"/>
          <p:nvPr/>
        </p:nvSpPr>
        <p:spPr>
          <a:xfrm>
            <a:off x="5653365" y="2693445"/>
            <a:ext cx="98296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30"/>
          <p:cNvSpPr txBox="1"/>
          <p:nvPr/>
        </p:nvSpPr>
        <p:spPr>
          <a:xfrm>
            <a:off x="5417127" y="4530436"/>
            <a:ext cx="12406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" name="Google Shape;376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31"/>
          <p:cNvSpPr txBox="1"/>
          <p:nvPr/>
        </p:nvSpPr>
        <p:spPr>
          <a:xfrm>
            <a:off x="4012581" y="891133"/>
            <a:ext cx="35381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 بُـنَـيَّ ؟</a:t>
            </a:r>
            <a:endParaRPr/>
          </a:p>
        </p:txBody>
      </p:sp>
      <p:sp>
        <p:nvSpPr>
          <p:cNvPr id="378" name="Google Shape;378;p31"/>
          <p:cNvSpPr txBox="1"/>
          <p:nvPr/>
        </p:nvSpPr>
        <p:spPr>
          <a:xfrm>
            <a:off x="7146611" y="2644170"/>
            <a:ext cx="80823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بُــ</a:t>
            </a:r>
            <a:endParaRPr/>
          </a:p>
        </p:txBody>
      </p:sp>
      <p:sp>
        <p:nvSpPr>
          <p:cNvPr id="379" name="Google Shape;379;p31"/>
          <p:cNvSpPr txBox="1"/>
          <p:nvPr/>
        </p:nvSpPr>
        <p:spPr>
          <a:xfrm>
            <a:off x="3477491" y="2644170"/>
            <a:ext cx="18426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نَــيْ</a:t>
            </a:r>
            <a:endParaRPr/>
          </a:p>
        </p:txBody>
      </p:sp>
      <p:sp>
        <p:nvSpPr>
          <p:cNvPr id="380" name="Google Shape;380;p31"/>
          <p:cNvSpPr txBox="1"/>
          <p:nvPr/>
        </p:nvSpPr>
        <p:spPr>
          <a:xfrm>
            <a:off x="3477491" y="4425146"/>
            <a:ext cx="4323684" cy="3323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يَـا 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بُـ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نَـيّ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 ؟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31"/>
          <p:cNvSpPr txBox="1"/>
          <p:nvPr/>
        </p:nvSpPr>
        <p:spPr>
          <a:xfrm>
            <a:off x="4705895" y="2749183"/>
            <a:ext cx="60938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31"/>
          <p:cNvSpPr txBox="1"/>
          <p:nvPr/>
        </p:nvSpPr>
        <p:spPr>
          <a:xfrm>
            <a:off x="490312" y="2644170"/>
            <a:ext cx="18426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ـيَ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32"/>
          <p:cNvSpPr txBox="1"/>
          <p:nvPr/>
        </p:nvSpPr>
        <p:spPr>
          <a:xfrm>
            <a:off x="4367644" y="930566"/>
            <a:ext cx="34567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فَـعِنْـدَمَا</a:t>
            </a:r>
            <a:endParaRPr/>
          </a:p>
        </p:txBody>
      </p:sp>
      <p:sp>
        <p:nvSpPr>
          <p:cNvPr id="389" name="Google Shape;389;p32"/>
          <p:cNvSpPr txBox="1"/>
          <p:nvPr/>
        </p:nvSpPr>
        <p:spPr>
          <a:xfrm>
            <a:off x="3903516" y="4575482"/>
            <a:ext cx="378229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فَـ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ـعِنْ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ـد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r>
              <a:rPr lang="ar-SA" sz="9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مَا</a:t>
            </a:r>
            <a:endParaRPr sz="96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32"/>
          <p:cNvSpPr txBox="1"/>
          <p:nvPr/>
        </p:nvSpPr>
        <p:spPr>
          <a:xfrm>
            <a:off x="9917421" y="2715225"/>
            <a:ext cx="78098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فَـ</a:t>
            </a:r>
            <a:endParaRPr/>
          </a:p>
        </p:txBody>
      </p:sp>
      <p:sp>
        <p:nvSpPr>
          <p:cNvPr id="391" name="Google Shape;391;p32"/>
          <p:cNvSpPr txBox="1"/>
          <p:nvPr/>
        </p:nvSpPr>
        <p:spPr>
          <a:xfrm>
            <a:off x="6783156" y="2715225"/>
            <a:ext cx="180530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ـعـِـنـ</a:t>
            </a:r>
            <a:endParaRPr/>
          </a:p>
        </p:txBody>
      </p:sp>
      <p:sp>
        <p:nvSpPr>
          <p:cNvPr id="392" name="Google Shape;392;p32"/>
          <p:cNvSpPr txBox="1"/>
          <p:nvPr/>
        </p:nvSpPr>
        <p:spPr>
          <a:xfrm>
            <a:off x="4040495" y="2715225"/>
            <a:ext cx="95250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ـدَ</a:t>
            </a:r>
            <a:endParaRPr/>
          </a:p>
        </p:txBody>
      </p:sp>
      <p:sp>
        <p:nvSpPr>
          <p:cNvPr id="393" name="Google Shape;393;p32"/>
          <p:cNvSpPr txBox="1"/>
          <p:nvPr/>
        </p:nvSpPr>
        <p:spPr>
          <a:xfrm>
            <a:off x="1493596" y="2715225"/>
            <a:ext cx="114646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مَـا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33"/>
          <p:cNvSpPr txBox="1"/>
          <p:nvPr/>
        </p:nvSpPr>
        <p:spPr>
          <a:xfrm>
            <a:off x="2876420" y="1046422"/>
            <a:ext cx="425227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تَـعُـودُهُ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" name="Google Shape;400;p33"/>
          <p:cNvSpPr txBox="1"/>
          <p:nvPr/>
        </p:nvSpPr>
        <p:spPr>
          <a:xfrm>
            <a:off x="10008260" y="2698806"/>
            <a:ext cx="67678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تَـ</a:t>
            </a:r>
            <a:endParaRPr/>
          </a:p>
        </p:txBody>
      </p:sp>
      <p:sp>
        <p:nvSpPr>
          <p:cNvPr id="401" name="Google Shape;401;p33"/>
          <p:cNvSpPr txBox="1"/>
          <p:nvPr/>
        </p:nvSpPr>
        <p:spPr>
          <a:xfrm>
            <a:off x="4362609" y="2616082"/>
            <a:ext cx="64152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دَ</a:t>
            </a:r>
            <a:endParaRPr/>
          </a:p>
        </p:txBody>
      </p:sp>
      <p:sp>
        <p:nvSpPr>
          <p:cNvPr id="402" name="Google Shape;402;p33"/>
          <p:cNvSpPr txBox="1"/>
          <p:nvPr/>
        </p:nvSpPr>
        <p:spPr>
          <a:xfrm>
            <a:off x="4485588" y="4595842"/>
            <a:ext cx="2800831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تَ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ـعُـو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د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ه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3"/>
          <p:cNvSpPr txBox="1"/>
          <p:nvPr/>
        </p:nvSpPr>
        <p:spPr>
          <a:xfrm>
            <a:off x="4881748" y="2644170"/>
            <a:ext cx="337274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ـعُـو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3"/>
          <p:cNvSpPr txBox="1"/>
          <p:nvPr/>
        </p:nvSpPr>
        <p:spPr>
          <a:xfrm>
            <a:off x="906868" y="2908443"/>
            <a:ext cx="135774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هُ</a:t>
            </a:r>
            <a:endParaRPr sz="9600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oogle Shape;40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34"/>
          <p:cNvSpPr txBox="1"/>
          <p:nvPr/>
        </p:nvSpPr>
        <p:spPr>
          <a:xfrm>
            <a:off x="5367688" y="1053728"/>
            <a:ext cx="158729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خُـذْ</a:t>
            </a:r>
            <a:endParaRPr/>
          </a:p>
        </p:txBody>
      </p:sp>
      <p:sp>
        <p:nvSpPr>
          <p:cNvPr id="411" name="Google Shape;411;p34"/>
          <p:cNvSpPr txBox="1"/>
          <p:nvPr/>
        </p:nvSpPr>
        <p:spPr>
          <a:xfrm>
            <a:off x="5369289" y="2815304"/>
            <a:ext cx="15856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خُـذْ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34"/>
          <p:cNvSpPr txBox="1"/>
          <p:nvPr/>
        </p:nvSpPr>
        <p:spPr>
          <a:xfrm>
            <a:off x="5367688" y="4550587"/>
            <a:ext cx="158569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خُـذْ</a:t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5"/>
          <p:cNvSpPr txBox="1"/>
          <p:nvPr/>
        </p:nvSpPr>
        <p:spPr>
          <a:xfrm>
            <a:off x="4905108" y="1032468"/>
            <a:ext cx="19944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إِلِـيْـهِ</a:t>
            </a:r>
            <a:endParaRPr/>
          </a:p>
        </p:txBody>
      </p:sp>
      <p:sp>
        <p:nvSpPr>
          <p:cNvPr id="419" name="Google Shape;419;p35"/>
          <p:cNvSpPr txBox="1"/>
          <p:nvPr/>
        </p:nvSpPr>
        <p:spPr>
          <a:xfrm>
            <a:off x="4877335" y="4516582"/>
            <a:ext cx="199452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إ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لِـيْـ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ه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35"/>
          <p:cNvSpPr txBox="1"/>
          <p:nvPr/>
        </p:nvSpPr>
        <p:spPr>
          <a:xfrm>
            <a:off x="9441497" y="2644170"/>
            <a:ext cx="4283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إِ</a:t>
            </a:r>
            <a:endParaRPr/>
          </a:p>
        </p:txBody>
      </p:sp>
      <p:sp>
        <p:nvSpPr>
          <p:cNvPr id="421" name="Google Shape;421;p35"/>
          <p:cNvSpPr txBox="1"/>
          <p:nvPr/>
        </p:nvSpPr>
        <p:spPr>
          <a:xfrm>
            <a:off x="5607725" y="2739888"/>
            <a:ext cx="97655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لَيْـ</a:t>
            </a:r>
            <a:endParaRPr/>
          </a:p>
        </p:txBody>
      </p:sp>
      <p:sp>
        <p:nvSpPr>
          <p:cNvPr id="422" name="Google Shape;422;p35"/>
          <p:cNvSpPr txBox="1"/>
          <p:nvPr/>
        </p:nvSpPr>
        <p:spPr>
          <a:xfrm>
            <a:off x="1823646" y="2717059"/>
            <a:ext cx="9268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7" name="Google Shape;427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36"/>
          <p:cNvSpPr txBox="1"/>
          <p:nvPr/>
        </p:nvSpPr>
        <p:spPr>
          <a:xfrm>
            <a:off x="4471675" y="928253"/>
            <a:ext cx="29546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بَــعْـضَ</a:t>
            </a:r>
            <a:endParaRPr/>
          </a:p>
        </p:txBody>
      </p:sp>
      <p:sp>
        <p:nvSpPr>
          <p:cNvPr id="429" name="Google Shape;429;p36"/>
          <p:cNvSpPr txBox="1"/>
          <p:nvPr/>
        </p:nvSpPr>
        <p:spPr>
          <a:xfrm>
            <a:off x="4070374" y="4415503"/>
            <a:ext cx="3477491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بَــعْـ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ـض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36"/>
          <p:cNvSpPr txBox="1"/>
          <p:nvPr/>
        </p:nvSpPr>
        <p:spPr>
          <a:xfrm>
            <a:off x="6824088" y="2671878"/>
            <a:ext cx="15279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بـَـعْـ</a:t>
            </a:r>
            <a:endParaRPr/>
          </a:p>
        </p:txBody>
      </p:sp>
      <p:sp>
        <p:nvSpPr>
          <p:cNvPr id="431" name="Google Shape;431;p36"/>
          <p:cNvSpPr txBox="1"/>
          <p:nvPr/>
        </p:nvSpPr>
        <p:spPr>
          <a:xfrm>
            <a:off x="3575436" y="2671878"/>
            <a:ext cx="179247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ـضَ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7"/>
          <p:cNvSpPr txBox="1"/>
          <p:nvPr/>
        </p:nvSpPr>
        <p:spPr>
          <a:xfrm>
            <a:off x="4294857" y="1074510"/>
            <a:ext cx="32223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الْـعَـسَـلِ</a:t>
            </a:r>
            <a:endParaRPr/>
          </a:p>
        </p:txBody>
      </p:sp>
      <p:sp>
        <p:nvSpPr>
          <p:cNvPr id="438" name="Google Shape;438;p37"/>
          <p:cNvSpPr txBox="1"/>
          <p:nvPr/>
        </p:nvSpPr>
        <p:spPr>
          <a:xfrm>
            <a:off x="9850970" y="2644170"/>
            <a:ext cx="8947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endParaRPr/>
          </a:p>
        </p:txBody>
      </p:sp>
      <p:sp>
        <p:nvSpPr>
          <p:cNvPr id="439" name="Google Shape;439;p37"/>
          <p:cNvSpPr txBox="1"/>
          <p:nvPr/>
        </p:nvSpPr>
        <p:spPr>
          <a:xfrm>
            <a:off x="6974437" y="2644170"/>
            <a:ext cx="10855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ـعَـ</a:t>
            </a:r>
            <a:endParaRPr/>
          </a:p>
        </p:txBody>
      </p:sp>
      <p:sp>
        <p:nvSpPr>
          <p:cNvPr id="440" name="Google Shape;440;p37"/>
          <p:cNvSpPr txBox="1"/>
          <p:nvPr/>
        </p:nvSpPr>
        <p:spPr>
          <a:xfrm>
            <a:off x="1559406" y="2644170"/>
            <a:ext cx="10342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ـلِ</a:t>
            </a:r>
            <a:endParaRPr/>
          </a:p>
        </p:txBody>
      </p:sp>
      <p:sp>
        <p:nvSpPr>
          <p:cNvPr id="441" name="Google Shape;441;p37"/>
          <p:cNvSpPr txBox="1"/>
          <p:nvPr/>
        </p:nvSpPr>
        <p:spPr>
          <a:xfrm>
            <a:off x="4061092" y="4479897"/>
            <a:ext cx="33429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ـسَ</a:t>
            </a:r>
            <a:r>
              <a:rPr lang="ar-SA" sz="9600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ـل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endParaRPr/>
          </a:p>
        </p:txBody>
      </p:sp>
      <p:sp>
        <p:nvSpPr>
          <p:cNvPr id="442" name="Google Shape;442;p37"/>
          <p:cNvSpPr txBox="1"/>
          <p:nvPr/>
        </p:nvSpPr>
        <p:spPr>
          <a:xfrm>
            <a:off x="4061092" y="2644170"/>
            <a:ext cx="14221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ـسَـ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38"/>
          <p:cNvSpPr txBox="1"/>
          <p:nvPr/>
        </p:nvSpPr>
        <p:spPr>
          <a:xfrm>
            <a:off x="4665961" y="1074510"/>
            <a:ext cx="274626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فَـفِــيـهِ</a:t>
            </a:r>
            <a:endParaRPr/>
          </a:p>
        </p:txBody>
      </p:sp>
      <p:sp>
        <p:nvSpPr>
          <p:cNvPr id="449" name="Google Shape;449;p38"/>
          <p:cNvSpPr txBox="1"/>
          <p:nvPr/>
        </p:nvSpPr>
        <p:spPr>
          <a:xfrm>
            <a:off x="9263562" y="2701636"/>
            <a:ext cx="78098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فَـ</a:t>
            </a:r>
            <a:endParaRPr/>
          </a:p>
        </p:txBody>
      </p:sp>
      <p:sp>
        <p:nvSpPr>
          <p:cNvPr id="450" name="Google Shape;450;p38"/>
          <p:cNvSpPr txBox="1"/>
          <p:nvPr/>
        </p:nvSpPr>
        <p:spPr>
          <a:xfrm>
            <a:off x="5062774" y="2644170"/>
            <a:ext cx="158889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ـفِـيـ</a:t>
            </a:r>
            <a:endParaRPr/>
          </a:p>
        </p:txBody>
      </p:sp>
      <p:sp>
        <p:nvSpPr>
          <p:cNvPr id="451" name="Google Shape;451;p38"/>
          <p:cNvSpPr txBox="1"/>
          <p:nvPr/>
        </p:nvSpPr>
        <p:spPr>
          <a:xfrm>
            <a:off x="1946772" y="2644170"/>
            <a:ext cx="9268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endParaRPr/>
          </a:p>
        </p:txBody>
      </p:sp>
      <p:sp>
        <p:nvSpPr>
          <p:cNvPr id="452" name="Google Shape;452;p38"/>
          <p:cNvSpPr txBox="1"/>
          <p:nvPr/>
        </p:nvSpPr>
        <p:spPr>
          <a:xfrm>
            <a:off x="4763744" y="4521220"/>
            <a:ext cx="274626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فَ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ـفِــي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" name="Google Shape;45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39"/>
          <p:cNvSpPr txBox="1"/>
          <p:nvPr/>
        </p:nvSpPr>
        <p:spPr>
          <a:xfrm>
            <a:off x="4425510" y="1074510"/>
            <a:ext cx="298671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الشِّفَـاءُ</a:t>
            </a:r>
            <a:endParaRPr/>
          </a:p>
        </p:txBody>
      </p:sp>
      <p:sp>
        <p:nvSpPr>
          <p:cNvPr id="459" name="Google Shape;459;p39"/>
          <p:cNvSpPr txBox="1"/>
          <p:nvPr/>
        </p:nvSpPr>
        <p:spPr>
          <a:xfrm>
            <a:off x="9370162" y="2700952"/>
            <a:ext cx="185820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الـشْـ</a:t>
            </a:r>
            <a:endParaRPr/>
          </a:p>
        </p:txBody>
      </p:sp>
      <p:sp>
        <p:nvSpPr>
          <p:cNvPr id="460" name="Google Shape;460;p39"/>
          <p:cNvSpPr txBox="1"/>
          <p:nvPr/>
        </p:nvSpPr>
        <p:spPr>
          <a:xfrm>
            <a:off x="3868170" y="2700952"/>
            <a:ext cx="135646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ـفَـا</a:t>
            </a:r>
            <a:endParaRPr/>
          </a:p>
        </p:txBody>
      </p:sp>
      <p:sp>
        <p:nvSpPr>
          <p:cNvPr id="461" name="Google Shape;461;p39"/>
          <p:cNvSpPr txBox="1"/>
          <p:nvPr/>
        </p:nvSpPr>
        <p:spPr>
          <a:xfrm>
            <a:off x="1816432" y="2644170"/>
            <a:ext cx="5918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ءُ</a:t>
            </a:r>
            <a:endParaRPr/>
          </a:p>
        </p:txBody>
      </p:sp>
      <p:sp>
        <p:nvSpPr>
          <p:cNvPr id="462" name="Google Shape;462;p39"/>
          <p:cNvSpPr txBox="1"/>
          <p:nvPr/>
        </p:nvSpPr>
        <p:spPr>
          <a:xfrm>
            <a:off x="4244371" y="4580358"/>
            <a:ext cx="334899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الـشِّ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ـفَـا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ء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39"/>
          <p:cNvSpPr txBox="1"/>
          <p:nvPr/>
        </p:nvSpPr>
        <p:spPr>
          <a:xfrm>
            <a:off x="6753497" y="2644170"/>
            <a:ext cx="162212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ـشِـ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4"/>
          <p:cNvSpPr txBox="1"/>
          <p:nvPr/>
        </p:nvSpPr>
        <p:spPr>
          <a:xfrm>
            <a:off x="5259071" y="1074510"/>
            <a:ext cx="16738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عَـادَ</a:t>
            </a:r>
            <a:endParaRPr/>
          </a:p>
        </p:txBody>
      </p:sp>
      <p:sp>
        <p:nvSpPr>
          <p:cNvPr id="117" name="Google Shape;117;p4"/>
          <p:cNvSpPr txBox="1"/>
          <p:nvPr/>
        </p:nvSpPr>
        <p:spPr>
          <a:xfrm>
            <a:off x="5126181" y="4360086"/>
            <a:ext cx="1939636" cy="18466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عَـا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دَ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4"/>
          <p:cNvSpPr txBox="1"/>
          <p:nvPr/>
        </p:nvSpPr>
        <p:spPr>
          <a:xfrm>
            <a:off x="6874054" y="2644170"/>
            <a:ext cx="12170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عَـا</a:t>
            </a:r>
            <a:endParaRPr/>
          </a:p>
        </p:txBody>
      </p:sp>
      <p:sp>
        <p:nvSpPr>
          <p:cNvPr id="119" name="Google Shape;119;p4"/>
          <p:cNvSpPr txBox="1"/>
          <p:nvPr/>
        </p:nvSpPr>
        <p:spPr>
          <a:xfrm>
            <a:off x="4573992" y="2644170"/>
            <a:ext cx="64152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دَ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8" name="Google Shape;468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40"/>
          <p:cNvSpPr txBox="1"/>
          <p:nvPr/>
        </p:nvSpPr>
        <p:spPr>
          <a:xfrm>
            <a:off x="5387885" y="908256"/>
            <a:ext cx="201048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بِـإِذْنِ</a:t>
            </a:r>
            <a:endParaRPr/>
          </a:p>
        </p:txBody>
      </p:sp>
      <p:sp>
        <p:nvSpPr>
          <p:cNvPr id="470" name="Google Shape;470;p40"/>
          <p:cNvSpPr txBox="1"/>
          <p:nvPr/>
        </p:nvSpPr>
        <p:spPr>
          <a:xfrm>
            <a:off x="9416566" y="2477916"/>
            <a:ext cx="62709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بِـ</a:t>
            </a:r>
            <a:endParaRPr/>
          </a:p>
        </p:txBody>
      </p:sp>
      <p:sp>
        <p:nvSpPr>
          <p:cNvPr id="471" name="Google Shape;471;p40"/>
          <p:cNvSpPr txBox="1"/>
          <p:nvPr/>
        </p:nvSpPr>
        <p:spPr>
          <a:xfrm>
            <a:off x="5531582" y="2732501"/>
            <a:ext cx="112883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ـإِذْ</a:t>
            </a:r>
            <a:endParaRPr/>
          </a:p>
        </p:txBody>
      </p:sp>
      <p:sp>
        <p:nvSpPr>
          <p:cNvPr id="472" name="Google Shape;472;p40"/>
          <p:cNvSpPr txBox="1"/>
          <p:nvPr/>
        </p:nvSpPr>
        <p:spPr>
          <a:xfrm>
            <a:off x="2068600" y="2644170"/>
            <a:ext cx="80502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نِ</a:t>
            </a:r>
            <a:endParaRPr/>
          </a:p>
        </p:txBody>
      </p:sp>
      <p:sp>
        <p:nvSpPr>
          <p:cNvPr id="473" name="Google Shape;473;p40"/>
          <p:cNvSpPr txBox="1"/>
          <p:nvPr/>
        </p:nvSpPr>
        <p:spPr>
          <a:xfrm>
            <a:off x="5387885" y="4380085"/>
            <a:ext cx="201048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بِـ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إِذْ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ن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8" name="Google Shape;478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41"/>
          <p:cNvSpPr txBox="1"/>
          <p:nvPr/>
        </p:nvSpPr>
        <p:spPr>
          <a:xfrm>
            <a:off x="4825824" y="842594"/>
            <a:ext cx="2073003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اللَّهِ</a:t>
            </a:r>
            <a:r>
              <a:rPr lang="ar-SA" sz="1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41"/>
          <p:cNvSpPr txBox="1"/>
          <p:nvPr/>
        </p:nvSpPr>
        <p:spPr>
          <a:xfrm>
            <a:off x="4825824" y="4532969"/>
            <a:ext cx="25403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اللَّـ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41"/>
          <p:cNvSpPr txBox="1"/>
          <p:nvPr/>
        </p:nvSpPr>
        <p:spPr>
          <a:xfrm>
            <a:off x="9176998" y="2849220"/>
            <a:ext cx="120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اللْـ</a:t>
            </a:r>
            <a:endParaRPr/>
          </a:p>
        </p:txBody>
      </p:sp>
      <p:sp>
        <p:nvSpPr>
          <p:cNvPr id="482" name="Google Shape;482;p41"/>
          <p:cNvSpPr txBox="1"/>
          <p:nvPr/>
        </p:nvSpPr>
        <p:spPr>
          <a:xfrm>
            <a:off x="1655152" y="2644170"/>
            <a:ext cx="11079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ــهِ</a:t>
            </a:r>
            <a:endParaRPr/>
          </a:p>
        </p:txBody>
      </p:sp>
      <p:sp>
        <p:nvSpPr>
          <p:cNvPr id="483" name="Google Shape;483;p41"/>
          <p:cNvSpPr txBox="1"/>
          <p:nvPr/>
        </p:nvSpPr>
        <p:spPr>
          <a:xfrm>
            <a:off x="5434148" y="2849220"/>
            <a:ext cx="130301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ـلَـ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488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2"/>
          <p:cNvSpPr txBox="1"/>
          <p:nvPr/>
        </p:nvSpPr>
        <p:spPr>
          <a:xfrm>
            <a:off x="4579972" y="1158287"/>
            <a:ext cx="262443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فَـاللَّـ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ـهُ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2"/>
          <p:cNvSpPr txBox="1"/>
          <p:nvPr/>
        </p:nvSpPr>
        <p:spPr>
          <a:xfrm>
            <a:off x="9854736" y="2786210"/>
            <a:ext cx="78098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فَـ</a:t>
            </a:r>
            <a:endParaRPr/>
          </a:p>
        </p:txBody>
      </p:sp>
      <p:sp>
        <p:nvSpPr>
          <p:cNvPr id="491" name="Google Shape;491;p42"/>
          <p:cNvSpPr txBox="1"/>
          <p:nvPr/>
        </p:nvSpPr>
        <p:spPr>
          <a:xfrm>
            <a:off x="6812151" y="2861337"/>
            <a:ext cx="148630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ـاللْـ</a:t>
            </a:r>
            <a:endParaRPr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42"/>
          <p:cNvSpPr txBox="1"/>
          <p:nvPr/>
        </p:nvSpPr>
        <p:spPr>
          <a:xfrm>
            <a:off x="1736165" y="2786210"/>
            <a:ext cx="9268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D03D20"/>
                </a:solidFill>
                <a:latin typeface="Arial"/>
                <a:ea typeface="Arial"/>
                <a:cs typeface="Arial"/>
                <a:sym typeface="Arial"/>
              </a:rPr>
              <a:t>ـهُ</a:t>
            </a:r>
            <a:endParaRPr/>
          </a:p>
        </p:txBody>
      </p:sp>
      <p:sp>
        <p:nvSpPr>
          <p:cNvPr id="493" name="Google Shape;493;p42"/>
          <p:cNvSpPr txBox="1"/>
          <p:nvPr/>
        </p:nvSpPr>
        <p:spPr>
          <a:xfrm>
            <a:off x="4930866" y="4729327"/>
            <a:ext cx="262443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فَ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ـاللَّـ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ـهُ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42"/>
          <p:cNvSpPr txBox="1"/>
          <p:nvPr/>
        </p:nvSpPr>
        <p:spPr>
          <a:xfrm>
            <a:off x="4018062" y="2786210"/>
            <a:ext cx="123780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ـلَـ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9" name="Google Shape;499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3"/>
          <p:cNvSpPr txBox="1"/>
          <p:nvPr/>
        </p:nvSpPr>
        <p:spPr>
          <a:xfrm>
            <a:off x="4683930" y="1076101"/>
            <a:ext cx="251543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يَـقُـولُ</a:t>
            </a:r>
            <a:endParaRPr/>
          </a:p>
        </p:txBody>
      </p:sp>
      <p:sp>
        <p:nvSpPr>
          <p:cNvPr id="501" name="Google Shape;501;p43"/>
          <p:cNvSpPr txBox="1"/>
          <p:nvPr/>
        </p:nvSpPr>
        <p:spPr>
          <a:xfrm>
            <a:off x="9345661" y="2810425"/>
            <a:ext cx="67678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</a:t>
            </a:r>
            <a:endParaRPr/>
          </a:p>
        </p:txBody>
      </p:sp>
      <p:sp>
        <p:nvSpPr>
          <p:cNvPr id="502" name="Google Shape;502;p43"/>
          <p:cNvSpPr txBox="1"/>
          <p:nvPr/>
        </p:nvSpPr>
        <p:spPr>
          <a:xfrm>
            <a:off x="5256870" y="2810425"/>
            <a:ext cx="154241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ـقُـو</a:t>
            </a:r>
            <a:endParaRPr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43"/>
          <p:cNvSpPr txBox="1"/>
          <p:nvPr/>
        </p:nvSpPr>
        <p:spPr>
          <a:xfrm>
            <a:off x="1985358" y="2810425"/>
            <a:ext cx="84670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لُ</a:t>
            </a:r>
            <a:endParaRPr/>
          </a:p>
        </p:txBody>
      </p:sp>
      <p:sp>
        <p:nvSpPr>
          <p:cNvPr id="504" name="Google Shape;504;p43"/>
          <p:cNvSpPr txBox="1"/>
          <p:nvPr/>
        </p:nvSpPr>
        <p:spPr>
          <a:xfrm>
            <a:off x="4555555" y="4544749"/>
            <a:ext cx="27302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ـقُـو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Google Shape;509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p44"/>
          <p:cNvSpPr txBox="1"/>
          <p:nvPr/>
        </p:nvSpPr>
        <p:spPr>
          <a:xfrm>
            <a:off x="3879274" y="1088882"/>
            <a:ext cx="300643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عَـنِ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44"/>
          <p:cNvSpPr txBox="1"/>
          <p:nvPr/>
        </p:nvSpPr>
        <p:spPr>
          <a:xfrm>
            <a:off x="4447310" y="4441956"/>
            <a:ext cx="262444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عَـ</a:t>
            </a:r>
            <a:r>
              <a:rPr lang="ar-SA" sz="88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ـن</a:t>
            </a:r>
            <a:r>
              <a:rPr lang="ar-SA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endParaRPr sz="96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p44"/>
          <p:cNvSpPr txBox="1"/>
          <p:nvPr/>
        </p:nvSpPr>
        <p:spPr>
          <a:xfrm>
            <a:off x="7102665" y="2838980"/>
            <a:ext cx="109196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عَــ</a:t>
            </a:r>
            <a:endParaRPr/>
          </a:p>
        </p:txBody>
      </p:sp>
      <p:sp>
        <p:nvSpPr>
          <p:cNvPr id="513" name="Google Shape;513;p44"/>
          <p:cNvSpPr txBox="1"/>
          <p:nvPr/>
        </p:nvSpPr>
        <p:spPr>
          <a:xfrm>
            <a:off x="3512128" y="2629799"/>
            <a:ext cx="18703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ـنِ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8" name="Google Shape;518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45"/>
          <p:cNvSpPr txBox="1"/>
          <p:nvPr/>
        </p:nvSpPr>
        <p:spPr>
          <a:xfrm>
            <a:off x="3423818" y="997527"/>
            <a:ext cx="39052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الْـعَـسَـلِ :</a:t>
            </a:r>
            <a:endParaRPr/>
          </a:p>
        </p:txBody>
      </p:sp>
      <p:sp>
        <p:nvSpPr>
          <p:cNvPr id="520" name="Google Shape;520;p45"/>
          <p:cNvSpPr txBox="1"/>
          <p:nvPr/>
        </p:nvSpPr>
        <p:spPr>
          <a:xfrm>
            <a:off x="9850970" y="2866239"/>
            <a:ext cx="8947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endParaRPr/>
          </a:p>
        </p:txBody>
      </p:sp>
      <p:sp>
        <p:nvSpPr>
          <p:cNvPr id="521" name="Google Shape;521;p45"/>
          <p:cNvSpPr txBox="1"/>
          <p:nvPr/>
        </p:nvSpPr>
        <p:spPr>
          <a:xfrm>
            <a:off x="6961357" y="2779884"/>
            <a:ext cx="10855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ـعَـ</a:t>
            </a:r>
            <a:endParaRPr/>
          </a:p>
        </p:txBody>
      </p:sp>
      <p:sp>
        <p:nvSpPr>
          <p:cNvPr id="522" name="Google Shape;522;p45"/>
          <p:cNvSpPr txBox="1"/>
          <p:nvPr/>
        </p:nvSpPr>
        <p:spPr>
          <a:xfrm>
            <a:off x="1559406" y="2644170"/>
            <a:ext cx="10342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ـلِ</a:t>
            </a:r>
            <a:endParaRPr/>
          </a:p>
        </p:txBody>
      </p:sp>
      <p:sp>
        <p:nvSpPr>
          <p:cNvPr id="523" name="Google Shape;523;p45"/>
          <p:cNvSpPr txBox="1"/>
          <p:nvPr/>
        </p:nvSpPr>
        <p:spPr>
          <a:xfrm>
            <a:off x="3823854" y="4542002"/>
            <a:ext cx="3843470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ـع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ـسَ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ـلِ 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524" name="Google Shape;524;p45"/>
          <p:cNvSpPr txBox="1"/>
          <p:nvPr/>
        </p:nvSpPr>
        <p:spPr>
          <a:xfrm>
            <a:off x="4066418" y="2759645"/>
            <a:ext cx="142218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ـسَـ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9" name="Google Shape;52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46"/>
          <p:cNvSpPr txBox="1"/>
          <p:nvPr/>
        </p:nvSpPr>
        <p:spPr>
          <a:xfrm>
            <a:off x="4380052" y="1028485"/>
            <a:ext cx="33528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فِـيـهِ</a:t>
            </a:r>
            <a:endParaRPr/>
          </a:p>
        </p:txBody>
      </p:sp>
      <p:sp>
        <p:nvSpPr>
          <p:cNvPr id="531" name="Google Shape;531;p46"/>
          <p:cNvSpPr txBox="1"/>
          <p:nvPr/>
        </p:nvSpPr>
        <p:spPr>
          <a:xfrm>
            <a:off x="3717050" y="4330697"/>
            <a:ext cx="33528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فِـيـ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46"/>
          <p:cNvSpPr txBox="1"/>
          <p:nvPr/>
        </p:nvSpPr>
        <p:spPr>
          <a:xfrm>
            <a:off x="7069850" y="2679591"/>
            <a:ext cx="132600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فِـيـ</a:t>
            </a:r>
            <a:endParaRPr/>
          </a:p>
        </p:txBody>
      </p:sp>
      <p:sp>
        <p:nvSpPr>
          <p:cNvPr id="533" name="Google Shape;533;p46"/>
          <p:cNvSpPr txBox="1"/>
          <p:nvPr/>
        </p:nvSpPr>
        <p:spPr>
          <a:xfrm>
            <a:off x="4074634" y="2761037"/>
            <a:ext cx="92685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ـهِ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47"/>
          <p:cNvSpPr txBox="1"/>
          <p:nvPr/>
        </p:nvSpPr>
        <p:spPr>
          <a:xfrm>
            <a:off x="4674312" y="1076101"/>
            <a:ext cx="252505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شِـفَـاءٌ</a:t>
            </a:r>
            <a:endParaRPr/>
          </a:p>
        </p:txBody>
      </p:sp>
      <p:sp>
        <p:nvSpPr>
          <p:cNvPr id="540" name="Google Shape;540;p47"/>
          <p:cNvSpPr txBox="1"/>
          <p:nvPr/>
        </p:nvSpPr>
        <p:spPr>
          <a:xfrm>
            <a:off x="8895217" y="2810425"/>
            <a:ext cx="112723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شِـ</a:t>
            </a:r>
            <a:endParaRPr/>
          </a:p>
        </p:txBody>
      </p:sp>
      <p:sp>
        <p:nvSpPr>
          <p:cNvPr id="541" name="Google Shape;541;p47"/>
          <p:cNvSpPr txBox="1"/>
          <p:nvPr/>
        </p:nvSpPr>
        <p:spPr>
          <a:xfrm>
            <a:off x="5442818" y="2810425"/>
            <a:ext cx="135646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ـفَـا</a:t>
            </a:r>
            <a:endParaRPr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47"/>
          <p:cNvSpPr txBox="1"/>
          <p:nvPr/>
        </p:nvSpPr>
        <p:spPr>
          <a:xfrm>
            <a:off x="2240236" y="2810425"/>
            <a:ext cx="59182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ءٌ</a:t>
            </a:r>
            <a:endParaRPr/>
          </a:p>
        </p:txBody>
      </p:sp>
      <p:sp>
        <p:nvSpPr>
          <p:cNvPr id="543" name="Google Shape;543;p47"/>
          <p:cNvSpPr txBox="1"/>
          <p:nvPr/>
        </p:nvSpPr>
        <p:spPr>
          <a:xfrm>
            <a:off x="4960315" y="4544749"/>
            <a:ext cx="251543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شِ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ـفَـا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ء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ٌ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48"/>
          <p:cNvSpPr txBox="1"/>
          <p:nvPr/>
        </p:nvSpPr>
        <p:spPr>
          <a:xfrm>
            <a:off x="3956784" y="1074510"/>
            <a:ext cx="337464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لِلنَّـاسِ )</a:t>
            </a:r>
            <a:endParaRPr/>
          </a:p>
        </p:txBody>
      </p:sp>
      <p:sp>
        <p:nvSpPr>
          <p:cNvPr id="550" name="Google Shape;550;p48"/>
          <p:cNvSpPr txBox="1"/>
          <p:nvPr/>
        </p:nvSpPr>
        <p:spPr>
          <a:xfrm>
            <a:off x="8553778" y="2810425"/>
            <a:ext cx="146867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لِـلنْـ</a:t>
            </a:r>
            <a:endParaRPr/>
          </a:p>
        </p:txBody>
      </p:sp>
      <p:sp>
        <p:nvSpPr>
          <p:cNvPr id="551" name="Google Shape;551;p48"/>
          <p:cNvSpPr txBox="1"/>
          <p:nvPr/>
        </p:nvSpPr>
        <p:spPr>
          <a:xfrm>
            <a:off x="5400136" y="2810425"/>
            <a:ext cx="139172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ــنَـا</a:t>
            </a:r>
            <a:endParaRPr sz="9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8"/>
          <p:cNvSpPr txBox="1"/>
          <p:nvPr/>
        </p:nvSpPr>
        <p:spPr>
          <a:xfrm>
            <a:off x="1677469" y="2644170"/>
            <a:ext cx="119616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سِ</a:t>
            </a:r>
            <a:endParaRPr/>
          </a:p>
        </p:txBody>
      </p:sp>
      <p:sp>
        <p:nvSpPr>
          <p:cNvPr id="553" name="Google Shape;553;p48"/>
          <p:cNvSpPr txBox="1"/>
          <p:nvPr/>
        </p:nvSpPr>
        <p:spPr>
          <a:xfrm>
            <a:off x="4429671" y="4548389"/>
            <a:ext cx="290175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لنَّـا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س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55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9" name="Google Shape;559;p49"/>
          <p:cNvSpPr txBox="1"/>
          <p:nvPr/>
        </p:nvSpPr>
        <p:spPr>
          <a:xfrm>
            <a:off x="4138300" y="983672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صَـالِـحٌ:</a:t>
            </a:r>
            <a:endParaRPr/>
          </a:p>
        </p:txBody>
      </p:sp>
      <p:sp>
        <p:nvSpPr>
          <p:cNvPr id="560" name="Google Shape;560;p49"/>
          <p:cNvSpPr txBox="1"/>
          <p:nvPr/>
        </p:nvSpPr>
        <p:spPr>
          <a:xfrm>
            <a:off x="4138300" y="4475018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ح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ٌ: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9"/>
          <p:cNvSpPr txBox="1"/>
          <p:nvPr/>
        </p:nvSpPr>
        <p:spPr>
          <a:xfrm>
            <a:off x="8966664" y="2763982"/>
            <a:ext cx="15905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endParaRPr/>
          </a:p>
        </p:txBody>
      </p:sp>
      <p:sp>
        <p:nvSpPr>
          <p:cNvPr id="562" name="Google Shape;562;p49"/>
          <p:cNvSpPr txBox="1"/>
          <p:nvPr/>
        </p:nvSpPr>
        <p:spPr>
          <a:xfrm>
            <a:off x="5684739" y="2763982"/>
            <a:ext cx="61907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endParaRPr/>
          </a:p>
        </p:txBody>
      </p:sp>
      <p:sp>
        <p:nvSpPr>
          <p:cNvPr id="563" name="Google Shape;563;p49"/>
          <p:cNvSpPr txBox="1"/>
          <p:nvPr/>
        </p:nvSpPr>
        <p:spPr>
          <a:xfrm>
            <a:off x="1710329" y="2763982"/>
            <a:ext cx="11320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ـحٌ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5"/>
          <p:cNvSpPr txBox="1"/>
          <p:nvPr/>
        </p:nvSpPr>
        <p:spPr>
          <a:xfrm>
            <a:off x="4138300" y="983672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صَـالِـحٌ: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4138300" y="4475018"/>
            <a:ext cx="31630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ح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ٌ: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5"/>
          <p:cNvSpPr txBox="1"/>
          <p:nvPr/>
        </p:nvSpPr>
        <p:spPr>
          <a:xfrm>
            <a:off x="8966664" y="2763982"/>
            <a:ext cx="15905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صَـا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5684739" y="2763982"/>
            <a:ext cx="61907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لِـ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1710329" y="2763982"/>
            <a:ext cx="113204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ـحٌ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Google Shape;568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9" name="Google Shape;569;p50"/>
          <p:cNvSpPr txBox="1"/>
          <p:nvPr/>
        </p:nvSpPr>
        <p:spPr>
          <a:xfrm>
            <a:off x="4187636" y="1083997"/>
            <a:ext cx="300643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شُـكْـرًا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50"/>
          <p:cNvSpPr txBox="1"/>
          <p:nvPr/>
        </p:nvSpPr>
        <p:spPr>
          <a:xfrm>
            <a:off x="4027319" y="4634021"/>
            <a:ext cx="3327070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شُـكْ</a:t>
            </a:r>
            <a:r>
              <a:rPr lang="ar-SA" sz="88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ــرًا</a:t>
            </a:r>
            <a:endParaRPr sz="96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50"/>
          <p:cNvSpPr txBox="1"/>
          <p:nvPr/>
        </p:nvSpPr>
        <p:spPr>
          <a:xfrm>
            <a:off x="6809510" y="2839484"/>
            <a:ext cx="184858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شُـكْـ</a:t>
            </a:r>
            <a:endParaRPr/>
          </a:p>
        </p:txBody>
      </p:sp>
      <p:sp>
        <p:nvSpPr>
          <p:cNvPr id="572" name="Google Shape;572;p50"/>
          <p:cNvSpPr txBox="1"/>
          <p:nvPr/>
        </p:nvSpPr>
        <p:spPr>
          <a:xfrm>
            <a:off x="3296385" y="2755424"/>
            <a:ext cx="18703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ـرًا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7" name="Google Shape;577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4636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51"/>
          <p:cNvSpPr txBox="1"/>
          <p:nvPr/>
        </p:nvSpPr>
        <p:spPr>
          <a:xfrm>
            <a:off x="5686273" y="1052945"/>
            <a:ext cx="98296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/>
          </a:p>
        </p:txBody>
      </p:sp>
      <p:sp>
        <p:nvSpPr>
          <p:cNvPr id="579" name="Google Shape;579;p51"/>
          <p:cNvSpPr txBox="1"/>
          <p:nvPr/>
        </p:nvSpPr>
        <p:spPr>
          <a:xfrm>
            <a:off x="5686209" y="2758067"/>
            <a:ext cx="983025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51"/>
          <p:cNvSpPr txBox="1"/>
          <p:nvPr/>
        </p:nvSpPr>
        <p:spPr>
          <a:xfrm>
            <a:off x="5686273" y="4370857"/>
            <a:ext cx="98296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يَـا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52"/>
          <p:cNvSpPr txBox="1"/>
          <p:nvPr/>
        </p:nvSpPr>
        <p:spPr>
          <a:xfrm>
            <a:off x="3879274" y="1088882"/>
            <a:ext cx="3006436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أُمِّــي ,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52"/>
          <p:cNvSpPr txBox="1"/>
          <p:nvPr/>
        </p:nvSpPr>
        <p:spPr>
          <a:xfrm>
            <a:off x="3678880" y="4571202"/>
            <a:ext cx="3407223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8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أُمِّ</a:t>
            </a:r>
            <a:r>
              <a:rPr lang="ar-SA" sz="88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ــي </a:t>
            </a:r>
            <a:r>
              <a:rPr lang="ar-SA" sz="88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endParaRPr sz="96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52"/>
          <p:cNvSpPr txBox="1"/>
          <p:nvPr/>
        </p:nvSpPr>
        <p:spPr>
          <a:xfrm>
            <a:off x="7014500" y="2838980"/>
            <a:ext cx="118013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أُمْـ</a:t>
            </a:r>
            <a:endParaRPr/>
          </a:p>
        </p:txBody>
      </p:sp>
      <p:sp>
        <p:nvSpPr>
          <p:cNvPr id="589" name="Google Shape;589;p52"/>
          <p:cNvSpPr txBox="1"/>
          <p:nvPr/>
        </p:nvSpPr>
        <p:spPr>
          <a:xfrm>
            <a:off x="3512128" y="2629799"/>
            <a:ext cx="18703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مِـي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4" name="Google Shape;594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5" name="Google Shape;595;p53"/>
          <p:cNvSpPr txBox="1"/>
          <p:nvPr/>
        </p:nvSpPr>
        <p:spPr>
          <a:xfrm>
            <a:off x="4381427" y="1163782"/>
            <a:ext cx="342914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سَـأَفْـعَـلُ</a:t>
            </a:r>
            <a:endParaRPr/>
          </a:p>
        </p:txBody>
      </p:sp>
      <p:sp>
        <p:nvSpPr>
          <p:cNvPr id="596" name="Google Shape;596;p53"/>
          <p:cNvSpPr txBox="1"/>
          <p:nvPr/>
        </p:nvSpPr>
        <p:spPr>
          <a:xfrm>
            <a:off x="4391891" y="4544291"/>
            <a:ext cx="342914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سَ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ـأَفْ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ـعَ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ـل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p53"/>
          <p:cNvSpPr txBox="1"/>
          <p:nvPr/>
        </p:nvSpPr>
        <p:spPr>
          <a:xfrm>
            <a:off x="9804005" y="2733442"/>
            <a:ext cx="112723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سَـ</a:t>
            </a:r>
            <a:endParaRPr/>
          </a:p>
        </p:txBody>
      </p:sp>
      <p:sp>
        <p:nvSpPr>
          <p:cNvPr id="598" name="Google Shape;598;p53"/>
          <p:cNvSpPr txBox="1"/>
          <p:nvPr/>
        </p:nvSpPr>
        <p:spPr>
          <a:xfrm>
            <a:off x="6908795" y="2847109"/>
            <a:ext cx="127951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ـأَفْـ</a:t>
            </a:r>
            <a:endParaRPr/>
          </a:p>
        </p:txBody>
      </p:sp>
      <p:sp>
        <p:nvSpPr>
          <p:cNvPr id="599" name="Google Shape;599;p53"/>
          <p:cNvSpPr txBox="1"/>
          <p:nvPr/>
        </p:nvSpPr>
        <p:spPr>
          <a:xfrm>
            <a:off x="4207548" y="2837351"/>
            <a:ext cx="108555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ـعَـ</a:t>
            </a:r>
            <a:endParaRPr/>
          </a:p>
        </p:txBody>
      </p:sp>
      <p:sp>
        <p:nvSpPr>
          <p:cNvPr id="600" name="Google Shape;600;p53"/>
          <p:cNvSpPr txBox="1"/>
          <p:nvPr/>
        </p:nvSpPr>
        <p:spPr>
          <a:xfrm>
            <a:off x="1434967" y="2837351"/>
            <a:ext cx="10342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ـلُ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23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54"/>
          <p:cNvSpPr txBox="1"/>
          <p:nvPr/>
        </p:nvSpPr>
        <p:spPr>
          <a:xfrm>
            <a:off x="5590893" y="1136073"/>
            <a:ext cx="104868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إِنْ</a:t>
            </a:r>
            <a:endParaRPr/>
          </a:p>
        </p:txBody>
      </p:sp>
      <p:sp>
        <p:nvSpPr>
          <p:cNvPr id="607" name="Google Shape;607;p54"/>
          <p:cNvSpPr txBox="1"/>
          <p:nvPr/>
        </p:nvSpPr>
        <p:spPr>
          <a:xfrm>
            <a:off x="5571625" y="2705733"/>
            <a:ext cx="1048749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إِنْ</a:t>
            </a:r>
            <a:endParaRPr/>
          </a:p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54"/>
          <p:cNvSpPr txBox="1"/>
          <p:nvPr/>
        </p:nvSpPr>
        <p:spPr>
          <a:xfrm>
            <a:off x="5232821" y="4395988"/>
            <a:ext cx="139930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إِنْ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" name="Google Shape;613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55"/>
          <p:cNvSpPr txBox="1"/>
          <p:nvPr/>
        </p:nvSpPr>
        <p:spPr>
          <a:xfrm>
            <a:off x="3879274" y="1088882"/>
            <a:ext cx="30064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شَـاءَ</a:t>
            </a:r>
            <a:endParaRPr/>
          </a:p>
        </p:txBody>
      </p:sp>
      <p:sp>
        <p:nvSpPr>
          <p:cNvPr id="615" name="Google Shape;615;p55"/>
          <p:cNvSpPr txBox="1"/>
          <p:nvPr/>
        </p:nvSpPr>
        <p:spPr>
          <a:xfrm>
            <a:off x="3474525" y="4540046"/>
            <a:ext cx="351113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شَــا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ء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endParaRPr sz="960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55"/>
          <p:cNvSpPr txBox="1"/>
          <p:nvPr/>
        </p:nvSpPr>
        <p:spPr>
          <a:xfrm>
            <a:off x="6761225" y="2838980"/>
            <a:ext cx="143340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شَـا</a:t>
            </a:r>
            <a:endParaRPr/>
          </a:p>
        </p:txBody>
      </p:sp>
      <p:sp>
        <p:nvSpPr>
          <p:cNvPr id="617" name="Google Shape;617;p55"/>
          <p:cNvSpPr txBox="1"/>
          <p:nvPr/>
        </p:nvSpPr>
        <p:spPr>
          <a:xfrm>
            <a:off x="3359728" y="2752909"/>
            <a:ext cx="18703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ءَ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" name="Google Shape;622;p5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3" name="Google Shape;623;p56"/>
          <p:cNvSpPr txBox="1"/>
          <p:nvPr/>
        </p:nvSpPr>
        <p:spPr>
          <a:xfrm>
            <a:off x="4825824" y="842594"/>
            <a:ext cx="2073003" cy="1862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اللَّهُ</a:t>
            </a:r>
            <a:r>
              <a:rPr lang="ar-SA" sz="11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56"/>
          <p:cNvSpPr txBox="1"/>
          <p:nvPr/>
        </p:nvSpPr>
        <p:spPr>
          <a:xfrm>
            <a:off x="4825824" y="4532969"/>
            <a:ext cx="254034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اللَّـ</a:t>
            </a: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ـهُ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56"/>
          <p:cNvSpPr txBox="1"/>
          <p:nvPr/>
        </p:nvSpPr>
        <p:spPr>
          <a:xfrm>
            <a:off x="7260952" y="2790302"/>
            <a:ext cx="120417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اللَّـ</a:t>
            </a:r>
            <a:endParaRPr/>
          </a:p>
        </p:txBody>
      </p:sp>
      <p:sp>
        <p:nvSpPr>
          <p:cNvPr id="626" name="Google Shape;626;p56"/>
          <p:cNvSpPr txBox="1"/>
          <p:nvPr/>
        </p:nvSpPr>
        <p:spPr>
          <a:xfrm>
            <a:off x="3941152" y="2849220"/>
            <a:ext cx="110799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ــهُ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 txBox="1"/>
          <p:nvPr/>
        </p:nvSpPr>
        <p:spPr>
          <a:xfrm>
            <a:off x="4204855" y="1021924"/>
            <a:ext cx="260465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إِ لَـى</a:t>
            </a:r>
            <a:endParaRPr sz="9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/>
          <p:cNvSpPr txBox="1"/>
          <p:nvPr/>
        </p:nvSpPr>
        <p:spPr>
          <a:xfrm>
            <a:off x="616527" y="4332377"/>
            <a:ext cx="6192982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إِ 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لَـى</a:t>
            </a:r>
            <a:endParaRPr sz="96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 txBox="1"/>
          <p:nvPr/>
        </p:nvSpPr>
        <p:spPr>
          <a:xfrm>
            <a:off x="7869610" y="2643940"/>
            <a:ext cx="43954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إِ</a:t>
            </a:r>
            <a:endParaRPr/>
          </a:p>
        </p:txBody>
      </p:sp>
      <p:sp>
        <p:nvSpPr>
          <p:cNvPr id="138" name="Google Shape;138;p6"/>
          <p:cNvSpPr txBox="1"/>
          <p:nvPr/>
        </p:nvSpPr>
        <p:spPr>
          <a:xfrm>
            <a:off x="3228110" y="2762717"/>
            <a:ext cx="2105891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لَـى</a:t>
            </a:r>
            <a:endParaRPr sz="96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 txBox="1"/>
          <p:nvPr/>
        </p:nvSpPr>
        <p:spPr>
          <a:xfrm>
            <a:off x="4068040" y="1039091"/>
            <a:ext cx="374493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الْـمَـنْـزِ لِ:</a:t>
            </a:r>
            <a:endParaRPr/>
          </a:p>
        </p:txBody>
      </p:sp>
      <p:sp>
        <p:nvSpPr>
          <p:cNvPr id="145" name="Google Shape;145;p7"/>
          <p:cNvSpPr txBox="1"/>
          <p:nvPr/>
        </p:nvSpPr>
        <p:spPr>
          <a:xfrm>
            <a:off x="9890644" y="2742808"/>
            <a:ext cx="1080655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endParaRPr/>
          </a:p>
        </p:txBody>
      </p:sp>
      <p:sp>
        <p:nvSpPr>
          <p:cNvPr id="146" name="Google Shape;146;p7"/>
          <p:cNvSpPr txBox="1"/>
          <p:nvPr/>
        </p:nvSpPr>
        <p:spPr>
          <a:xfrm>
            <a:off x="6678859" y="2742808"/>
            <a:ext cx="1606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ـمَـنْـ</a:t>
            </a:r>
            <a:endParaRPr/>
          </a:p>
        </p:txBody>
      </p:sp>
      <p:sp>
        <p:nvSpPr>
          <p:cNvPr id="147" name="Google Shape;147;p7"/>
          <p:cNvSpPr txBox="1"/>
          <p:nvPr/>
        </p:nvSpPr>
        <p:spPr>
          <a:xfrm>
            <a:off x="4294108" y="2679590"/>
            <a:ext cx="77777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ـزِ</a:t>
            </a:r>
            <a:endParaRPr/>
          </a:p>
        </p:txBody>
      </p:sp>
      <p:sp>
        <p:nvSpPr>
          <p:cNvPr id="148" name="Google Shape;148;p7"/>
          <p:cNvSpPr txBox="1"/>
          <p:nvPr/>
        </p:nvSpPr>
        <p:spPr>
          <a:xfrm>
            <a:off x="1577555" y="2608751"/>
            <a:ext cx="84670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لِ</a:t>
            </a:r>
            <a:endParaRPr/>
          </a:p>
        </p:txBody>
      </p:sp>
      <p:sp>
        <p:nvSpPr>
          <p:cNvPr id="149" name="Google Shape;149;p7"/>
          <p:cNvSpPr txBox="1"/>
          <p:nvPr/>
        </p:nvSpPr>
        <p:spPr>
          <a:xfrm>
            <a:off x="3893313" y="4432672"/>
            <a:ext cx="410174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الْـ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مَنْـ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ـزِ 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لِ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: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8"/>
          <p:cNvSpPr txBox="1"/>
          <p:nvPr/>
        </p:nvSpPr>
        <p:spPr>
          <a:xfrm>
            <a:off x="3975925" y="1008794"/>
            <a:ext cx="435817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حَـزِ  يـنًا .</a:t>
            </a:r>
            <a:endParaRPr/>
          </a:p>
        </p:txBody>
      </p:sp>
      <p:sp>
        <p:nvSpPr>
          <p:cNvPr id="156" name="Google Shape;156;p8"/>
          <p:cNvSpPr txBox="1"/>
          <p:nvPr/>
        </p:nvSpPr>
        <p:spPr>
          <a:xfrm>
            <a:off x="3975926" y="4427291"/>
            <a:ext cx="3643746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حَ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ـز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ِ  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يـ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نًا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.</a:t>
            </a:r>
            <a:endParaRPr/>
          </a:p>
          <a:p>
            <a:pPr indent="0" lvl="0" marL="0" marR="0" rt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t/>
            </a:r>
            <a:endParaRPr b="0" i="0" sz="9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8866909" y="2644170"/>
            <a:ext cx="1413164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ar-SA" sz="9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حَـ</a:t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 txBox="1"/>
          <p:nvPr/>
        </p:nvSpPr>
        <p:spPr>
          <a:xfrm>
            <a:off x="5222172" y="2578454"/>
            <a:ext cx="148309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ـزِ يـ</a:t>
            </a:r>
            <a:endParaRPr/>
          </a:p>
        </p:txBody>
      </p:sp>
      <p:sp>
        <p:nvSpPr>
          <p:cNvPr id="159" name="Google Shape;159;p8"/>
          <p:cNvSpPr txBox="1"/>
          <p:nvPr/>
        </p:nvSpPr>
        <p:spPr>
          <a:xfrm>
            <a:off x="1783025" y="2825303"/>
            <a:ext cx="102944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ـنًا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9"/>
          <p:cNvSpPr txBox="1"/>
          <p:nvPr/>
        </p:nvSpPr>
        <p:spPr>
          <a:xfrm>
            <a:off x="4274127" y="1025236"/>
            <a:ext cx="3643746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سَـأَلَـتْـهُ</a:t>
            </a:r>
            <a:endParaRPr/>
          </a:p>
        </p:txBody>
      </p:sp>
      <p:sp>
        <p:nvSpPr>
          <p:cNvPr id="166" name="Google Shape;166;p9"/>
          <p:cNvSpPr txBox="1"/>
          <p:nvPr/>
        </p:nvSpPr>
        <p:spPr>
          <a:xfrm>
            <a:off x="4100945" y="4516582"/>
            <a:ext cx="3990109" cy="30469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سَ</a:t>
            </a: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ـأ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َ</a:t>
            </a: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لَـتْـ</a:t>
            </a: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ـه</a:t>
            </a:r>
            <a:r>
              <a:rPr lang="ar-SA" sz="9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ُ</a:t>
            </a:r>
            <a:endParaRPr/>
          </a:p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9739746" y="2644170"/>
            <a:ext cx="12192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سَـ</a:t>
            </a:r>
            <a:endParaRPr/>
          </a:p>
        </p:txBody>
      </p:sp>
      <p:sp>
        <p:nvSpPr>
          <p:cNvPr id="168" name="Google Shape;168;p9"/>
          <p:cNvSpPr txBox="1"/>
          <p:nvPr/>
        </p:nvSpPr>
        <p:spPr>
          <a:xfrm>
            <a:off x="7407854" y="2770909"/>
            <a:ext cx="68320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ـأَ</a:t>
            </a:r>
            <a:endParaRPr/>
          </a:p>
        </p:txBody>
      </p:sp>
      <p:sp>
        <p:nvSpPr>
          <p:cNvPr id="169" name="Google Shape;169;p9"/>
          <p:cNvSpPr txBox="1"/>
          <p:nvPr/>
        </p:nvSpPr>
        <p:spPr>
          <a:xfrm>
            <a:off x="4204021" y="2725250"/>
            <a:ext cx="115768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لَـتْـ</a:t>
            </a:r>
            <a:endParaRPr/>
          </a:p>
        </p:txBody>
      </p:sp>
      <p:sp>
        <p:nvSpPr>
          <p:cNvPr id="170" name="Google Shape;170;p9"/>
          <p:cNvSpPr txBox="1"/>
          <p:nvPr/>
        </p:nvSpPr>
        <p:spPr>
          <a:xfrm>
            <a:off x="1226117" y="2770909"/>
            <a:ext cx="1107997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ــهُ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نسق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2022-03-26T11:55:20Z</dcterms:created>
  <dc:creator>Abo_Saleh</dc:creator>
</cp:coreProperties>
</file>