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110" r:id="rId1"/>
  </p:sldMasterIdLst>
  <p:notesMasterIdLst>
    <p:notesMasterId r:id="rId27"/>
  </p:notesMasterIdLst>
  <p:sldIdLst>
    <p:sldId id="529" r:id="rId2"/>
    <p:sldId id="577" r:id="rId3"/>
    <p:sldId id="578" r:id="rId4"/>
    <p:sldId id="579" r:id="rId5"/>
    <p:sldId id="580" r:id="rId6"/>
    <p:sldId id="581" r:id="rId7"/>
    <p:sldId id="582" r:id="rId8"/>
    <p:sldId id="583" r:id="rId9"/>
    <p:sldId id="584" r:id="rId10"/>
    <p:sldId id="585" r:id="rId11"/>
    <p:sldId id="586" r:id="rId12"/>
    <p:sldId id="587" r:id="rId13"/>
    <p:sldId id="588" r:id="rId14"/>
    <p:sldId id="589" r:id="rId15"/>
    <p:sldId id="590" r:id="rId16"/>
    <p:sldId id="591" r:id="rId17"/>
    <p:sldId id="592" r:id="rId18"/>
    <p:sldId id="593" r:id="rId19"/>
    <p:sldId id="594" r:id="rId20"/>
    <p:sldId id="595" r:id="rId21"/>
    <p:sldId id="596" r:id="rId22"/>
    <p:sldId id="597" r:id="rId23"/>
    <p:sldId id="598" r:id="rId24"/>
    <p:sldId id="599" r:id="rId25"/>
    <p:sldId id="600" r:id="rId26"/>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383" autoAdjust="0"/>
    <p:restoredTop sz="71147" autoAdjust="0"/>
  </p:normalViewPr>
  <p:slideViewPr>
    <p:cSldViewPr>
      <p:cViewPr varScale="1">
        <p:scale>
          <a:sx n="75" d="100"/>
          <a:sy n="75" d="100"/>
        </p:scale>
        <p:origin x="691"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10BEFE3-C254-40E4-934C-CCAFC1A75FF7}"/>
              </a:ext>
            </a:extLst>
          </p:cNvPr>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pPr>
              <a:defRPr/>
            </a:pPr>
            <a:endParaRPr lang="ar-EG"/>
          </a:p>
        </p:txBody>
      </p:sp>
      <p:sp>
        <p:nvSpPr>
          <p:cNvPr id="3" name="Date Placeholder 2">
            <a:extLst>
              <a:ext uri="{FF2B5EF4-FFF2-40B4-BE49-F238E27FC236}">
                <a16:creationId xmlns:a16="http://schemas.microsoft.com/office/drawing/2014/main" id="{AF2875C9-21F7-4B52-A441-F36409CCE270}"/>
              </a:ext>
            </a:extLst>
          </p:cNvPr>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pPr>
              <a:defRPr/>
            </a:pPr>
            <a:fld id="{DC7327F0-3F22-42E9-AEE2-8AAB4A4A5583}" type="datetimeFigureOut">
              <a:rPr lang="ar-EG"/>
              <a:pPr>
                <a:defRPr/>
              </a:pPr>
              <a:t>01/12/1441</a:t>
            </a:fld>
            <a:endParaRPr lang="ar-EG"/>
          </a:p>
        </p:txBody>
      </p:sp>
      <p:sp>
        <p:nvSpPr>
          <p:cNvPr id="4" name="Slide Image Placeholder 3">
            <a:extLst>
              <a:ext uri="{FF2B5EF4-FFF2-40B4-BE49-F238E27FC236}">
                <a16:creationId xmlns:a16="http://schemas.microsoft.com/office/drawing/2014/main" id="{91F42C3F-618A-4634-A76A-95073C300BD5}"/>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ar-EG" noProof="0"/>
          </a:p>
        </p:txBody>
      </p:sp>
      <p:sp>
        <p:nvSpPr>
          <p:cNvPr id="5" name="Notes Placeholder 4">
            <a:extLst>
              <a:ext uri="{FF2B5EF4-FFF2-40B4-BE49-F238E27FC236}">
                <a16:creationId xmlns:a16="http://schemas.microsoft.com/office/drawing/2014/main" id="{E008017E-F116-48F1-8E59-BD3A9228BB6C}"/>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78257164-9E50-4154-B582-C19919ED2535}"/>
              </a:ext>
            </a:extLst>
          </p:cNvPr>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pPr>
              <a:defRPr/>
            </a:pPr>
            <a:endParaRPr lang="ar-EG"/>
          </a:p>
        </p:txBody>
      </p:sp>
      <p:sp>
        <p:nvSpPr>
          <p:cNvPr id="7" name="Slide Number Placeholder 6">
            <a:extLst>
              <a:ext uri="{FF2B5EF4-FFF2-40B4-BE49-F238E27FC236}">
                <a16:creationId xmlns:a16="http://schemas.microsoft.com/office/drawing/2014/main" id="{5D7CA8BA-2D8A-469B-A16D-AD7DD8452A97}"/>
              </a:ext>
            </a:extLst>
          </p:cNvPr>
          <p:cNvSpPr>
            <a:spLocks noGrp="1"/>
          </p:cNvSpPr>
          <p:nvPr>
            <p:ph type="sldNum" sz="quarter" idx="5"/>
          </p:nvPr>
        </p:nvSpPr>
        <p:spPr>
          <a:xfrm>
            <a:off x="1588" y="8685213"/>
            <a:ext cx="2971800" cy="457200"/>
          </a:xfrm>
          <a:prstGeom prst="rect">
            <a:avLst/>
          </a:prstGeom>
        </p:spPr>
        <p:txBody>
          <a:bodyPr vert="horz" wrap="square" lIns="91440" tIns="45720" rIns="91440" bIns="45720" numCol="1" anchor="b" anchorCtr="0" compatLnSpc="1">
            <a:prstTxWarp prst="textNoShape">
              <a:avLst/>
            </a:prstTxWarp>
          </a:bodyPr>
          <a:lstStyle>
            <a:lvl1pPr algn="l">
              <a:defRPr sz="1200"/>
            </a:lvl1pPr>
          </a:lstStyle>
          <a:p>
            <a:fld id="{4026EE21-4118-488F-BA94-9469F8C90018}" type="slidenum">
              <a:rPr lang="ar-EG" altLang="ar-SA"/>
              <a:pPr/>
              <a:t>‹#›</a:t>
            </a:fld>
            <a:endParaRPr lang="ar-EG" altLang="ar-SA"/>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47DB27F6-D5F4-4988-88B6-59FD3EA385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BC233887-8282-4555-B024-0C168EE6661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ar-EG" altLang="ar-SA"/>
          </a:p>
        </p:txBody>
      </p:sp>
      <p:sp>
        <p:nvSpPr>
          <p:cNvPr id="35844" name="Slide Number Placeholder 3">
            <a:extLst>
              <a:ext uri="{FF2B5EF4-FFF2-40B4-BE49-F238E27FC236}">
                <a16:creationId xmlns:a16="http://schemas.microsoft.com/office/drawing/2014/main" id="{393037A4-0207-4FDA-A259-D453B77F47F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68884A6-377A-4C98-A091-BFDE450D32C5}" type="slidenum">
              <a:rPr lang="ar-EG" altLang="ar-SA"/>
              <a:pPr eaLnBrk="1" hangingPunct="1"/>
              <a:t>1</a:t>
            </a:fld>
            <a:endParaRPr lang="ar-EG" altLang="ar-S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10">
            <a:extLst>
              <a:ext uri="{FF2B5EF4-FFF2-40B4-BE49-F238E27FC236}">
                <a16:creationId xmlns:a16="http://schemas.microsoft.com/office/drawing/2014/main" id="{AF66B364-8783-4091-984E-360338A4ECAA}"/>
              </a:ext>
            </a:extLst>
          </p:cNvPr>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grpSp>
        <p:nvGrpSpPr>
          <p:cNvPr id="5" name="Group 15">
            <a:extLst>
              <a:ext uri="{FF2B5EF4-FFF2-40B4-BE49-F238E27FC236}">
                <a16:creationId xmlns:a16="http://schemas.microsoft.com/office/drawing/2014/main" id="{DDC83707-2CC6-4116-90F9-DF84635BFE90}"/>
              </a:ext>
            </a:extLst>
          </p:cNvPr>
          <p:cNvGrpSpPr>
            <a:grpSpLocks/>
          </p:cNvGrpSpPr>
          <p:nvPr/>
        </p:nvGrpSpPr>
        <p:grpSpPr bwMode="auto">
          <a:xfrm>
            <a:off x="-3175" y="4953000"/>
            <a:ext cx="9147175" cy="1911350"/>
            <a:chOff x="-3765" y="4832896"/>
            <a:chExt cx="9147765" cy="2032192"/>
          </a:xfrm>
        </p:grpSpPr>
        <p:sp>
          <p:nvSpPr>
            <p:cNvPr id="6" name="Freeform 16">
              <a:extLst>
                <a:ext uri="{FF2B5EF4-FFF2-40B4-BE49-F238E27FC236}">
                  <a16:creationId xmlns:a16="http://schemas.microsoft.com/office/drawing/2014/main" id="{23B130C0-D3A4-4014-B621-2228EF91A2A8}"/>
                </a:ext>
              </a:extLst>
            </p:cNvPr>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7" name="Freeform 18">
              <a:extLst>
                <a:ext uri="{FF2B5EF4-FFF2-40B4-BE49-F238E27FC236}">
                  <a16:creationId xmlns:a16="http://schemas.microsoft.com/office/drawing/2014/main" id="{C0AD8C3C-0E03-4966-AE2F-9B166656A2F3}"/>
                </a:ext>
              </a:extLst>
            </p:cNvPr>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a:p>
          </p:txBody>
        </p:sp>
        <p:sp>
          <p:nvSpPr>
            <p:cNvPr id="8" name="Freeform 19">
              <a:extLst>
                <a:ext uri="{FF2B5EF4-FFF2-40B4-BE49-F238E27FC236}">
                  <a16:creationId xmlns:a16="http://schemas.microsoft.com/office/drawing/2014/main" id="{0670B28A-1BE7-4C0C-9F72-22C0BA7D3452}"/>
                </a:ext>
              </a:extLst>
            </p:cNvPr>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10" name="Straight Connector 20">
              <a:extLst>
                <a:ext uri="{FF2B5EF4-FFF2-40B4-BE49-F238E27FC236}">
                  <a16:creationId xmlns:a16="http://schemas.microsoft.com/office/drawing/2014/main" id="{9ED67B06-4E1F-4ACF-AC16-859EC8B24433}"/>
                </a:ext>
              </a:extLst>
            </p:cNvPr>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a:extLst>
              <a:ext uri="{FF2B5EF4-FFF2-40B4-BE49-F238E27FC236}">
                <a16:creationId xmlns:a16="http://schemas.microsoft.com/office/drawing/2014/main" id="{52165E44-3C78-4038-ACAC-D4CDD0B63AF3}"/>
              </a:ext>
            </a:extLst>
          </p:cNvPr>
          <p:cNvSpPr>
            <a:spLocks noGrp="1"/>
          </p:cNvSpPr>
          <p:nvPr>
            <p:ph type="dt" sz="half" idx="10"/>
          </p:nvPr>
        </p:nvSpPr>
        <p:spPr/>
        <p:txBody>
          <a:bodyPr/>
          <a:lstStyle>
            <a:lvl1pPr>
              <a:defRPr>
                <a:solidFill>
                  <a:srgbClr val="FFFFFF"/>
                </a:solidFill>
              </a:defRPr>
            </a:lvl1pPr>
            <a:extLst/>
          </a:lstStyle>
          <a:p>
            <a:pPr>
              <a:defRPr/>
            </a:pPr>
            <a:endParaRPr lang="en-GB"/>
          </a:p>
        </p:txBody>
      </p:sp>
      <p:sp>
        <p:nvSpPr>
          <p:cNvPr id="12" name="Footer Placeholder 18">
            <a:extLst>
              <a:ext uri="{FF2B5EF4-FFF2-40B4-BE49-F238E27FC236}">
                <a16:creationId xmlns:a16="http://schemas.microsoft.com/office/drawing/2014/main" id="{C5F6A9DD-4B3D-4F42-B3C3-8CDB1580C506}"/>
              </a:ext>
            </a:extLst>
          </p:cNvPr>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a:extLst>
              <a:ext uri="{FF2B5EF4-FFF2-40B4-BE49-F238E27FC236}">
                <a16:creationId xmlns:a16="http://schemas.microsoft.com/office/drawing/2014/main" id="{BDF0A52F-DE46-48DB-9E0A-42C9C0905233}"/>
              </a:ext>
            </a:extLst>
          </p:cNvPr>
          <p:cNvSpPr>
            <a:spLocks noGrp="1"/>
          </p:cNvSpPr>
          <p:nvPr>
            <p:ph type="sldNum" sz="quarter" idx="12"/>
          </p:nvPr>
        </p:nvSpPr>
        <p:spPr/>
        <p:txBody>
          <a:bodyPr/>
          <a:lstStyle>
            <a:lvl1pPr>
              <a:defRPr>
                <a:solidFill>
                  <a:srgbClr val="FFFFFF"/>
                </a:solidFill>
              </a:defRPr>
            </a:lvl1pPr>
          </a:lstStyle>
          <a:p>
            <a:fld id="{E8D4C5EF-382F-4BDC-AED6-A19135E204A3}" type="slidenum">
              <a:rPr lang="ar-SA" altLang="ar-SA"/>
              <a:pPr/>
              <a:t>‹#›</a:t>
            </a:fld>
            <a:endParaRPr lang="en-GB" altLang="ar-SA"/>
          </a:p>
        </p:txBody>
      </p:sp>
    </p:spTree>
    <p:extLst>
      <p:ext uri="{BB962C8B-B14F-4D97-AF65-F5344CB8AC3E}">
        <p14:creationId xmlns:p14="http://schemas.microsoft.com/office/powerpoint/2010/main" val="452755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53571F82-F452-4D9F-A4F9-748E8521EA66}"/>
              </a:ext>
            </a:extLst>
          </p:cNvPr>
          <p:cNvSpPr>
            <a:spLocks noGrp="1"/>
          </p:cNvSpPr>
          <p:nvPr>
            <p:ph type="dt" sz="half" idx="10"/>
          </p:nvPr>
        </p:nvSpPr>
        <p:spPr/>
        <p:txBody>
          <a:bodyPr/>
          <a:lstStyle>
            <a:lvl1pPr>
              <a:defRPr/>
            </a:lvl1pPr>
          </a:lstStyle>
          <a:p>
            <a:pPr>
              <a:defRPr/>
            </a:pPr>
            <a:endParaRPr lang="en-GB"/>
          </a:p>
        </p:txBody>
      </p:sp>
      <p:sp>
        <p:nvSpPr>
          <p:cNvPr id="5" name="Footer Placeholder 21">
            <a:extLst>
              <a:ext uri="{FF2B5EF4-FFF2-40B4-BE49-F238E27FC236}">
                <a16:creationId xmlns:a16="http://schemas.microsoft.com/office/drawing/2014/main" id="{824DA846-14DE-4817-B50A-FDCA10EA56D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60BAF063-3C7A-4D87-B37C-7D7B13E8CE8C}"/>
              </a:ext>
            </a:extLst>
          </p:cNvPr>
          <p:cNvSpPr>
            <a:spLocks noGrp="1"/>
          </p:cNvSpPr>
          <p:nvPr>
            <p:ph type="sldNum" sz="quarter" idx="12"/>
          </p:nvPr>
        </p:nvSpPr>
        <p:spPr/>
        <p:txBody>
          <a:bodyPr/>
          <a:lstStyle>
            <a:lvl1pPr>
              <a:defRPr/>
            </a:lvl1pPr>
          </a:lstStyle>
          <a:p>
            <a:fld id="{CE92A827-CE7A-447B-AE76-147A754C3BFA}" type="slidenum">
              <a:rPr lang="ar-SA" altLang="ar-SA"/>
              <a:pPr/>
              <a:t>‹#›</a:t>
            </a:fld>
            <a:endParaRPr lang="en-GB" altLang="ar-SA"/>
          </a:p>
        </p:txBody>
      </p:sp>
    </p:spTree>
    <p:extLst>
      <p:ext uri="{BB962C8B-B14F-4D97-AF65-F5344CB8AC3E}">
        <p14:creationId xmlns:p14="http://schemas.microsoft.com/office/powerpoint/2010/main" val="3030722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71B4608B-6DA6-4755-A00B-511130FE6725}"/>
              </a:ext>
            </a:extLst>
          </p:cNvPr>
          <p:cNvSpPr>
            <a:spLocks noGrp="1"/>
          </p:cNvSpPr>
          <p:nvPr>
            <p:ph type="dt" sz="half" idx="10"/>
          </p:nvPr>
        </p:nvSpPr>
        <p:spPr/>
        <p:txBody>
          <a:bodyPr/>
          <a:lstStyle>
            <a:lvl1pPr>
              <a:defRPr/>
            </a:lvl1pPr>
          </a:lstStyle>
          <a:p>
            <a:pPr>
              <a:defRPr/>
            </a:pPr>
            <a:endParaRPr lang="en-GB"/>
          </a:p>
        </p:txBody>
      </p:sp>
      <p:sp>
        <p:nvSpPr>
          <p:cNvPr id="5" name="Footer Placeholder 21">
            <a:extLst>
              <a:ext uri="{FF2B5EF4-FFF2-40B4-BE49-F238E27FC236}">
                <a16:creationId xmlns:a16="http://schemas.microsoft.com/office/drawing/2014/main" id="{1272EF45-77FF-4B00-89C2-D72BDE01209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1296A46C-8AF3-4511-B510-7D8300A48EA9}"/>
              </a:ext>
            </a:extLst>
          </p:cNvPr>
          <p:cNvSpPr>
            <a:spLocks noGrp="1"/>
          </p:cNvSpPr>
          <p:nvPr>
            <p:ph type="sldNum" sz="quarter" idx="12"/>
          </p:nvPr>
        </p:nvSpPr>
        <p:spPr/>
        <p:txBody>
          <a:bodyPr/>
          <a:lstStyle>
            <a:lvl1pPr>
              <a:defRPr/>
            </a:lvl1pPr>
          </a:lstStyle>
          <a:p>
            <a:fld id="{525D642A-404E-4303-8A07-34BD4CE742EE}" type="slidenum">
              <a:rPr lang="ar-SA" altLang="ar-SA"/>
              <a:pPr/>
              <a:t>‹#›</a:t>
            </a:fld>
            <a:endParaRPr lang="en-GB" altLang="ar-SA"/>
          </a:p>
        </p:txBody>
      </p:sp>
    </p:spTree>
    <p:extLst>
      <p:ext uri="{BB962C8B-B14F-4D97-AF65-F5344CB8AC3E}">
        <p14:creationId xmlns:p14="http://schemas.microsoft.com/office/powerpoint/2010/main" val="64991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a:extLst>
              <a:ext uri="{FF2B5EF4-FFF2-40B4-BE49-F238E27FC236}">
                <a16:creationId xmlns:a16="http://schemas.microsoft.com/office/drawing/2014/main" id="{17C25347-9569-46E1-81DB-ED1035F20F47}"/>
              </a:ext>
            </a:extLst>
          </p:cNvPr>
          <p:cNvSpPr>
            <a:spLocks noGrp="1"/>
          </p:cNvSpPr>
          <p:nvPr>
            <p:ph type="dt" sz="half" idx="10"/>
          </p:nvPr>
        </p:nvSpPr>
        <p:spPr/>
        <p:txBody>
          <a:bodyPr/>
          <a:lstStyle>
            <a:lvl1pPr>
              <a:defRPr/>
            </a:lvl1pPr>
          </a:lstStyle>
          <a:p>
            <a:pPr>
              <a:defRPr/>
            </a:pPr>
            <a:endParaRPr lang="en-GB"/>
          </a:p>
        </p:txBody>
      </p:sp>
      <p:sp>
        <p:nvSpPr>
          <p:cNvPr id="5" name="Footer Placeholder 21">
            <a:extLst>
              <a:ext uri="{FF2B5EF4-FFF2-40B4-BE49-F238E27FC236}">
                <a16:creationId xmlns:a16="http://schemas.microsoft.com/office/drawing/2014/main" id="{61BBBBF7-7477-46BE-A233-1A4D77D2A5E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597A1FE1-3174-49F9-99C8-574EE0E425F0}"/>
              </a:ext>
            </a:extLst>
          </p:cNvPr>
          <p:cNvSpPr>
            <a:spLocks noGrp="1"/>
          </p:cNvSpPr>
          <p:nvPr>
            <p:ph type="sldNum" sz="quarter" idx="12"/>
          </p:nvPr>
        </p:nvSpPr>
        <p:spPr/>
        <p:txBody>
          <a:bodyPr/>
          <a:lstStyle>
            <a:lvl1pPr>
              <a:defRPr/>
            </a:lvl1pPr>
          </a:lstStyle>
          <a:p>
            <a:fld id="{545D1EBB-F8CC-4991-81EE-5B9101251AA9}" type="slidenum">
              <a:rPr lang="ar-SA" altLang="ar-SA"/>
              <a:pPr/>
              <a:t>‹#›</a:t>
            </a:fld>
            <a:endParaRPr lang="en-GB" altLang="ar-SA"/>
          </a:p>
        </p:txBody>
      </p:sp>
    </p:spTree>
    <p:extLst>
      <p:ext uri="{BB962C8B-B14F-4D97-AF65-F5344CB8AC3E}">
        <p14:creationId xmlns:p14="http://schemas.microsoft.com/office/powerpoint/2010/main" val="2904278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Chevron 10">
            <a:extLst>
              <a:ext uri="{FF2B5EF4-FFF2-40B4-BE49-F238E27FC236}">
                <a16:creationId xmlns:a16="http://schemas.microsoft.com/office/drawing/2014/main" id="{05F9EF52-4958-47AA-A750-33E297F01DBE}"/>
              </a:ext>
            </a:extLst>
          </p:cNvPr>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a:defRPr/>
            </a:pPr>
            <a:endParaRPr lang="en-US"/>
          </a:p>
        </p:txBody>
      </p:sp>
      <p:sp>
        <p:nvSpPr>
          <p:cNvPr id="5" name="Chevron 15">
            <a:extLst>
              <a:ext uri="{FF2B5EF4-FFF2-40B4-BE49-F238E27FC236}">
                <a16:creationId xmlns:a16="http://schemas.microsoft.com/office/drawing/2014/main" id="{DF9F8F25-1BBD-43DC-9635-873D42A4031D}"/>
              </a:ext>
            </a:extLst>
          </p:cNvPr>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a:extLst>
              <a:ext uri="{FF2B5EF4-FFF2-40B4-BE49-F238E27FC236}">
                <a16:creationId xmlns:a16="http://schemas.microsoft.com/office/drawing/2014/main" id="{7F4CD6DE-9BC9-437E-A55F-89C9784F5B00}"/>
              </a:ext>
            </a:extLst>
          </p:cNvPr>
          <p:cNvSpPr>
            <a:spLocks noGrp="1"/>
          </p:cNvSpPr>
          <p:nvPr>
            <p:ph type="dt" sz="half" idx="10"/>
          </p:nvPr>
        </p:nvSpPr>
        <p:spPr/>
        <p:txBody>
          <a:bodyPr/>
          <a:lstStyle>
            <a:lvl1pPr>
              <a:defRPr/>
            </a:lvl1pPr>
            <a:extLst/>
          </a:lstStyle>
          <a:p>
            <a:pPr>
              <a:defRPr/>
            </a:pPr>
            <a:endParaRPr lang="en-GB"/>
          </a:p>
        </p:txBody>
      </p:sp>
      <p:sp>
        <p:nvSpPr>
          <p:cNvPr id="7" name="Footer Placeholder 4">
            <a:extLst>
              <a:ext uri="{FF2B5EF4-FFF2-40B4-BE49-F238E27FC236}">
                <a16:creationId xmlns:a16="http://schemas.microsoft.com/office/drawing/2014/main" id="{B1B847DB-3861-4A90-9472-70F1B067D8B9}"/>
              </a:ext>
            </a:extLst>
          </p:cNvPr>
          <p:cNvSpPr>
            <a:spLocks noGrp="1"/>
          </p:cNvSpPr>
          <p:nvPr>
            <p:ph type="ftr" sz="quarter" idx="11"/>
          </p:nvPr>
        </p:nvSpPr>
        <p:spPr/>
        <p:txBody>
          <a:bodyPr/>
          <a:lstStyle>
            <a:lvl1pPr>
              <a:defRPr/>
            </a:lvl1pPr>
            <a:extLst/>
          </a:lstStyle>
          <a:p>
            <a:pPr>
              <a:defRPr/>
            </a:pPr>
            <a:endParaRPr lang="en-US"/>
          </a:p>
        </p:txBody>
      </p:sp>
      <p:sp>
        <p:nvSpPr>
          <p:cNvPr id="8" name="Slide Number Placeholder 5">
            <a:extLst>
              <a:ext uri="{FF2B5EF4-FFF2-40B4-BE49-F238E27FC236}">
                <a16:creationId xmlns:a16="http://schemas.microsoft.com/office/drawing/2014/main" id="{7FC3BDBE-D010-4229-A7F9-8AB14232BE85}"/>
              </a:ext>
            </a:extLst>
          </p:cNvPr>
          <p:cNvSpPr>
            <a:spLocks noGrp="1"/>
          </p:cNvSpPr>
          <p:nvPr>
            <p:ph type="sldNum" sz="quarter" idx="12"/>
          </p:nvPr>
        </p:nvSpPr>
        <p:spPr/>
        <p:txBody>
          <a:bodyPr/>
          <a:lstStyle>
            <a:lvl1pPr>
              <a:defRPr/>
            </a:lvl1pPr>
          </a:lstStyle>
          <a:p>
            <a:fld id="{15720CD5-46EC-4DCF-B2B8-15AC51BC2665}" type="slidenum">
              <a:rPr lang="ar-SA" altLang="ar-SA"/>
              <a:pPr/>
              <a:t>‹#›</a:t>
            </a:fld>
            <a:endParaRPr lang="en-GB" altLang="ar-SA"/>
          </a:p>
        </p:txBody>
      </p:sp>
    </p:spTree>
    <p:extLst>
      <p:ext uri="{BB962C8B-B14F-4D97-AF65-F5344CB8AC3E}">
        <p14:creationId xmlns:p14="http://schemas.microsoft.com/office/powerpoint/2010/main" val="404348749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a:extLst>
              <a:ext uri="{FF2B5EF4-FFF2-40B4-BE49-F238E27FC236}">
                <a16:creationId xmlns:a16="http://schemas.microsoft.com/office/drawing/2014/main" id="{7FE86899-E225-46D7-9BB9-793C00FF77F4}"/>
              </a:ext>
            </a:extLst>
          </p:cNvPr>
          <p:cNvSpPr>
            <a:spLocks noGrp="1"/>
          </p:cNvSpPr>
          <p:nvPr>
            <p:ph type="dt" sz="half" idx="10"/>
          </p:nvPr>
        </p:nvSpPr>
        <p:spPr/>
        <p:txBody>
          <a:bodyPr/>
          <a:lstStyle>
            <a:lvl1pPr>
              <a:defRPr/>
            </a:lvl1pPr>
            <a:extLst/>
          </a:lstStyle>
          <a:p>
            <a:pPr>
              <a:defRPr/>
            </a:pPr>
            <a:endParaRPr lang="en-GB"/>
          </a:p>
        </p:txBody>
      </p:sp>
      <p:sp>
        <p:nvSpPr>
          <p:cNvPr id="6" name="Footer Placeholder 5">
            <a:extLst>
              <a:ext uri="{FF2B5EF4-FFF2-40B4-BE49-F238E27FC236}">
                <a16:creationId xmlns:a16="http://schemas.microsoft.com/office/drawing/2014/main" id="{8AF51A4E-25A8-4D53-9A95-02E66EE332F9}"/>
              </a:ext>
            </a:extLst>
          </p:cNvPr>
          <p:cNvSpPr>
            <a:spLocks noGrp="1"/>
          </p:cNvSpPr>
          <p:nvPr>
            <p:ph type="ftr" sz="quarter" idx="11"/>
          </p:nvPr>
        </p:nvSpPr>
        <p:spPr/>
        <p:txBody>
          <a:bodyPr/>
          <a:lstStyle>
            <a:lvl1pPr>
              <a:defRPr/>
            </a:lvl1pPr>
            <a:extLst/>
          </a:lstStyle>
          <a:p>
            <a:pPr>
              <a:defRPr/>
            </a:pPr>
            <a:endParaRPr lang="en-US"/>
          </a:p>
        </p:txBody>
      </p:sp>
      <p:sp>
        <p:nvSpPr>
          <p:cNvPr id="7" name="Slide Number Placeholder 6">
            <a:extLst>
              <a:ext uri="{FF2B5EF4-FFF2-40B4-BE49-F238E27FC236}">
                <a16:creationId xmlns:a16="http://schemas.microsoft.com/office/drawing/2014/main" id="{A534F517-1565-4019-87CB-8B1A050E5848}"/>
              </a:ext>
            </a:extLst>
          </p:cNvPr>
          <p:cNvSpPr>
            <a:spLocks noGrp="1"/>
          </p:cNvSpPr>
          <p:nvPr>
            <p:ph type="sldNum" sz="quarter" idx="12"/>
          </p:nvPr>
        </p:nvSpPr>
        <p:spPr/>
        <p:txBody>
          <a:bodyPr/>
          <a:lstStyle>
            <a:lvl1pPr>
              <a:defRPr/>
            </a:lvl1pPr>
          </a:lstStyle>
          <a:p>
            <a:fld id="{60CA7238-39EA-4451-828B-E230E7716852}" type="slidenum">
              <a:rPr lang="ar-SA" altLang="ar-SA"/>
              <a:pPr/>
              <a:t>‹#›</a:t>
            </a:fld>
            <a:endParaRPr lang="en-GB" altLang="ar-SA"/>
          </a:p>
        </p:txBody>
      </p:sp>
    </p:spTree>
    <p:extLst>
      <p:ext uri="{BB962C8B-B14F-4D97-AF65-F5344CB8AC3E}">
        <p14:creationId xmlns:p14="http://schemas.microsoft.com/office/powerpoint/2010/main" val="2215733230"/>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B0CEA8-919C-46FF-85A2-541DBB970938}"/>
              </a:ext>
            </a:extLst>
          </p:cNvPr>
          <p:cNvSpPr>
            <a:spLocks noGrp="1"/>
          </p:cNvSpPr>
          <p:nvPr>
            <p:ph type="dt" sz="half" idx="10"/>
          </p:nvPr>
        </p:nvSpPr>
        <p:spPr/>
        <p:txBody>
          <a:bodyPr/>
          <a:lstStyle>
            <a:lvl1pPr>
              <a:defRPr/>
            </a:lvl1pPr>
            <a:extLst/>
          </a:lstStyle>
          <a:p>
            <a:pPr>
              <a:defRPr/>
            </a:pPr>
            <a:endParaRPr lang="en-GB"/>
          </a:p>
        </p:txBody>
      </p:sp>
      <p:sp>
        <p:nvSpPr>
          <p:cNvPr id="8" name="Footer Placeholder 7">
            <a:extLst>
              <a:ext uri="{FF2B5EF4-FFF2-40B4-BE49-F238E27FC236}">
                <a16:creationId xmlns:a16="http://schemas.microsoft.com/office/drawing/2014/main" id="{F713F860-F193-46DB-A315-936ADC263037}"/>
              </a:ext>
            </a:extLst>
          </p:cNvPr>
          <p:cNvSpPr>
            <a:spLocks noGrp="1"/>
          </p:cNvSpPr>
          <p:nvPr>
            <p:ph type="ftr" sz="quarter" idx="11"/>
          </p:nvPr>
        </p:nvSpPr>
        <p:spPr/>
        <p:txBody>
          <a:bodyPr/>
          <a:lstStyle>
            <a:lvl1pPr>
              <a:defRPr/>
            </a:lvl1pPr>
            <a:extLst/>
          </a:lstStyle>
          <a:p>
            <a:pPr>
              <a:defRPr/>
            </a:pPr>
            <a:endParaRPr lang="en-US"/>
          </a:p>
        </p:txBody>
      </p:sp>
      <p:sp>
        <p:nvSpPr>
          <p:cNvPr id="9" name="Slide Number Placeholder 8">
            <a:extLst>
              <a:ext uri="{FF2B5EF4-FFF2-40B4-BE49-F238E27FC236}">
                <a16:creationId xmlns:a16="http://schemas.microsoft.com/office/drawing/2014/main" id="{C7CA540E-B6AE-44EC-9989-0B3FDCF8FF64}"/>
              </a:ext>
            </a:extLst>
          </p:cNvPr>
          <p:cNvSpPr>
            <a:spLocks noGrp="1"/>
          </p:cNvSpPr>
          <p:nvPr>
            <p:ph type="sldNum" sz="quarter" idx="12"/>
          </p:nvPr>
        </p:nvSpPr>
        <p:spPr/>
        <p:txBody>
          <a:bodyPr/>
          <a:lstStyle>
            <a:lvl1pPr>
              <a:defRPr/>
            </a:lvl1pPr>
          </a:lstStyle>
          <a:p>
            <a:fld id="{E8853C9D-B4F1-4D2B-AEC5-FC1622AC1303}" type="slidenum">
              <a:rPr lang="ar-SA" altLang="ar-SA"/>
              <a:pPr/>
              <a:t>‹#›</a:t>
            </a:fld>
            <a:endParaRPr lang="en-GB" altLang="ar-SA"/>
          </a:p>
        </p:txBody>
      </p:sp>
    </p:spTree>
    <p:extLst>
      <p:ext uri="{BB962C8B-B14F-4D97-AF65-F5344CB8AC3E}">
        <p14:creationId xmlns:p14="http://schemas.microsoft.com/office/powerpoint/2010/main" val="2761200495"/>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a:extLst>
              <a:ext uri="{FF2B5EF4-FFF2-40B4-BE49-F238E27FC236}">
                <a16:creationId xmlns:a16="http://schemas.microsoft.com/office/drawing/2014/main" id="{E4A4849D-061E-48A9-BF79-01F619E5A545}"/>
              </a:ext>
            </a:extLst>
          </p:cNvPr>
          <p:cNvSpPr>
            <a:spLocks noGrp="1"/>
          </p:cNvSpPr>
          <p:nvPr>
            <p:ph type="dt" sz="half" idx="10"/>
          </p:nvPr>
        </p:nvSpPr>
        <p:spPr/>
        <p:txBody>
          <a:bodyPr/>
          <a:lstStyle>
            <a:lvl1pPr>
              <a:defRPr/>
            </a:lvl1pPr>
            <a:extLst/>
          </a:lstStyle>
          <a:p>
            <a:pPr>
              <a:defRPr/>
            </a:pPr>
            <a:endParaRPr lang="en-GB"/>
          </a:p>
        </p:txBody>
      </p:sp>
      <p:sp>
        <p:nvSpPr>
          <p:cNvPr id="4" name="Footer Placeholder 3">
            <a:extLst>
              <a:ext uri="{FF2B5EF4-FFF2-40B4-BE49-F238E27FC236}">
                <a16:creationId xmlns:a16="http://schemas.microsoft.com/office/drawing/2014/main" id="{F7E4CFE3-6690-4D86-B42B-A2AA262BABD8}"/>
              </a:ext>
            </a:extLst>
          </p:cNvPr>
          <p:cNvSpPr>
            <a:spLocks noGrp="1"/>
          </p:cNvSpPr>
          <p:nvPr>
            <p:ph type="ftr" sz="quarter" idx="11"/>
          </p:nvPr>
        </p:nvSpPr>
        <p:spPr/>
        <p:txBody>
          <a:bodyPr/>
          <a:lstStyle>
            <a:lvl1pPr>
              <a:defRPr/>
            </a:lvl1pPr>
            <a:extLst/>
          </a:lstStyle>
          <a:p>
            <a:pPr>
              <a:defRPr/>
            </a:pPr>
            <a:endParaRPr lang="en-US"/>
          </a:p>
        </p:txBody>
      </p:sp>
      <p:sp>
        <p:nvSpPr>
          <p:cNvPr id="5" name="Slide Number Placeholder 4">
            <a:extLst>
              <a:ext uri="{FF2B5EF4-FFF2-40B4-BE49-F238E27FC236}">
                <a16:creationId xmlns:a16="http://schemas.microsoft.com/office/drawing/2014/main" id="{2330E3FF-12DC-46B3-B3AD-3D9822A77AE5}"/>
              </a:ext>
            </a:extLst>
          </p:cNvPr>
          <p:cNvSpPr>
            <a:spLocks noGrp="1"/>
          </p:cNvSpPr>
          <p:nvPr>
            <p:ph type="sldNum" sz="quarter" idx="12"/>
          </p:nvPr>
        </p:nvSpPr>
        <p:spPr/>
        <p:txBody>
          <a:bodyPr/>
          <a:lstStyle>
            <a:lvl1pPr>
              <a:defRPr/>
            </a:lvl1pPr>
          </a:lstStyle>
          <a:p>
            <a:fld id="{A4E2AFC9-4328-45EB-9852-C80B88EA118D}" type="slidenum">
              <a:rPr lang="ar-SA" altLang="ar-SA"/>
              <a:pPr/>
              <a:t>‹#›</a:t>
            </a:fld>
            <a:endParaRPr lang="en-GB" altLang="ar-SA"/>
          </a:p>
        </p:txBody>
      </p:sp>
    </p:spTree>
    <p:extLst>
      <p:ext uri="{BB962C8B-B14F-4D97-AF65-F5344CB8AC3E}">
        <p14:creationId xmlns:p14="http://schemas.microsoft.com/office/powerpoint/2010/main" val="685351129"/>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39F31D24-CF80-4331-8D63-F8DB62F52054}"/>
              </a:ext>
            </a:extLst>
          </p:cNvPr>
          <p:cNvSpPr>
            <a:spLocks noGrp="1"/>
          </p:cNvSpPr>
          <p:nvPr>
            <p:ph type="dt" sz="half" idx="10"/>
          </p:nvPr>
        </p:nvSpPr>
        <p:spPr/>
        <p:txBody>
          <a:bodyPr/>
          <a:lstStyle>
            <a:lvl1pPr>
              <a:defRPr/>
            </a:lvl1pPr>
          </a:lstStyle>
          <a:p>
            <a:pPr>
              <a:defRPr/>
            </a:pPr>
            <a:endParaRPr lang="en-GB"/>
          </a:p>
        </p:txBody>
      </p:sp>
      <p:sp>
        <p:nvSpPr>
          <p:cNvPr id="3" name="Footer Placeholder 21">
            <a:extLst>
              <a:ext uri="{FF2B5EF4-FFF2-40B4-BE49-F238E27FC236}">
                <a16:creationId xmlns:a16="http://schemas.microsoft.com/office/drawing/2014/main" id="{50FEB0E5-1B7D-4868-BED7-D09FE91AB3A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17">
            <a:extLst>
              <a:ext uri="{FF2B5EF4-FFF2-40B4-BE49-F238E27FC236}">
                <a16:creationId xmlns:a16="http://schemas.microsoft.com/office/drawing/2014/main" id="{CDF262D8-B490-4A93-9138-615CA2B5F8BC}"/>
              </a:ext>
            </a:extLst>
          </p:cNvPr>
          <p:cNvSpPr>
            <a:spLocks noGrp="1"/>
          </p:cNvSpPr>
          <p:nvPr>
            <p:ph type="sldNum" sz="quarter" idx="12"/>
          </p:nvPr>
        </p:nvSpPr>
        <p:spPr/>
        <p:txBody>
          <a:bodyPr/>
          <a:lstStyle>
            <a:lvl1pPr>
              <a:defRPr/>
            </a:lvl1pPr>
          </a:lstStyle>
          <a:p>
            <a:fld id="{81E08BD0-E76B-4615-8F09-64F3A9581EF5}" type="slidenum">
              <a:rPr lang="ar-SA" altLang="ar-SA"/>
              <a:pPr/>
              <a:t>‹#›</a:t>
            </a:fld>
            <a:endParaRPr lang="en-GB" altLang="ar-SA"/>
          </a:p>
        </p:txBody>
      </p:sp>
    </p:spTree>
    <p:extLst>
      <p:ext uri="{BB962C8B-B14F-4D97-AF65-F5344CB8AC3E}">
        <p14:creationId xmlns:p14="http://schemas.microsoft.com/office/powerpoint/2010/main" val="1444076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BDEC14-33CA-45AF-BB79-5E6B6DCBCAC9}"/>
              </a:ext>
            </a:extLst>
          </p:cNvPr>
          <p:cNvSpPr>
            <a:spLocks noGrp="1"/>
          </p:cNvSpPr>
          <p:nvPr>
            <p:ph type="dt" sz="half" idx="10"/>
          </p:nvPr>
        </p:nvSpPr>
        <p:spPr/>
        <p:txBody>
          <a:bodyPr/>
          <a:lstStyle>
            <a:lvl1pPr>
              <a:defRPr/>
            </a:lvl1pPr>
            <a:extLst/>
          </a:lstStyle>
          <a:p>
            <a:pPr>
              <a:defRPr/>
            </a:pPr>
            <a:endParaRPr lang="en-GB"/>
          </a:p>
        </p:txBody>
      </p:sp>
      <p:sp>
        <p:nvSpPr>
          <p:cNvPr id="6" name="Footer Placeholder 5">
            <a:extLst>
              <a:ext uri="{FF2B5EF4-FFF2-40B4-BE49-F238E27FC236}">
                <a16:creationId xmlns:a16="http://schemas.microsoft.com/office/drawing/2014/main" id="{53BBCFFF-105E-4CC2-9EBC-2B0B0679164E}"/>
              </a:ext>
            </a:extLst>
          </p:cNvPr>
          <p:cNvSpPr>
            <a:spLocks noGrp="1"/>
          </p:cNvSpPr>
          <p:nvPr>
            <p:ph type="ftr" sz="quarter" idx="11"/>
          </p:nvPr>
        </p:nvSpPr>
        <p:spPr/>
        <p:txBody>
          <a:bodyPr/>
          <a:lstStyle>
            <a:lvl1pPr>
              <a:defRPr/>
            </a:lvl1pPr>
            <a:extLst/>
          </a:lstStyle>
          <a:p>
            <a:pPr>
              <a:defRPr/>
            </a:pPr>
            <a:endParaRPr lang="en-US"/>
          </a:p>
        </p:txBody>
      </p:sp>
      <p:sp>
        <p:nvSpPr>
          <p:cNvPr id="7" name="Slide Number Placeholder 6">
            <a:extLst>
              <a:ext uri="{FF2B5EF4-FFF2-40B4-BE49-F238E27FC236}">
                <a16:creationId xmlns:a16="http://schemas.microsoft.com/office/drawing/2014/main" id="{7395F063-68CA-45DB-92A1-4A86358DB0F5}"/>
              </a:ext>
            </a:extLst>
          </p:cNvPr>
          <p:cNvSpPr>
            <a:spLocks noGrp="1"/>
          </p:cNvSpPr>
          <p:nvPr>
            <p:ph type="sldNum" sz="quarter" idx="12"/>
          </p:nvPr>
        </p:nvSpPr>
        <p:spPr/>
        <p:txBody>
          <a:bodyPr/>
          <a:lstStyle>
            <a:lvl1pPr>
              <a:defRPr/>
            </a:lvl1pPr>
          </a:lstStyle>
          <a:p>
            <a:fld id="{A4457EB0-7D8A-460B-A298-C162597FC3EC}" type="slidenum">
              <a:rPr lang="ar-SA" altLang="ar-SA"/>
              <a:pPr/>
              <a:t>‹#›</a:t>
            </a:fld>
            <a:endParaRPr lang="en-GB" altLang="ar-SA"/>
          </a:p>
        </p:txBody>
      </p:sp>
    </p:spTree>
    <p:extLst>
      <p:ext uri="{BB962C8B-B14F-4D97-AF65-F5344CB8AC3E}">
        <p14:creationId xmlns:p14="http://schemas.microsoft.com/office/powerpoint/2010/main" val="296930447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Freeform 10">
            <a:extLst>
              <a:ext uri="{FF2B5EF4-FFF2-40B4-BE49-F238E27FC236}">
                <a16:creationId xmlns:a16="http://schemas.microsoft.com/office/drawing/2014/main" id="{40DCA693-5EDB-44DA-8E86-BB77A6DF7331}"/>
              </a:ext>
            </a:extLst>
          </p:cNvPr>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6" name="Freeform 15">
            <a:extLst>
              <a:ext uri="{FF2B5EF4-FFF2-40B4-BE49-F238E27FC236}">
                <a16:creationId xmlns:a16="http://schemas.microsoft.com/office/drawing/2014/main" id="{CE531C7A-52B3-474E-AE85-8F6D5E13A9AE}"/>
              </a:ext>
            </a:extLst>
          </p:cNvPr>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a:p>
        </p:txBody>
      </p:sp>
      <p:sp>
        <p:nvSpPr>
          <p:cNvPr id="7" name="Right Triangle 16">
            <a:extLst>
              <a:ext uri="{FF2B5EF4-FFF2-40B4-BE49-F238E27FC236}">
                <a16:creationId xmlns:a16="http://schemas.microsoft.com/office/drawing/2014/main" id="{593BA69C-4C04-4ADF-859D-B1E0B99E72C2}"/>
              </a:ext>
            </a:extLst>
          </p:cNvPr>
          <p:cNvSpPr>
            <a:spLocks/>
          </p:cNvSpPr>
          <p:nvPr/>
        </p:nvSpPr>
        <p:spPr bwMode="auto">
          <a:xfrm>
            <a:off x="-6042" y="5791253"/>
            <a:ext cx="3402314" cy="1080868"/>
          </a:xfrm>
          <a:prstGeom prst="rtTriangle">
            <a:avLst/>
          </a:prstGeom>
          <a:blipFill>
            <a:blip r:embed="rId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8" name="Straight Connector 18">
            <a:extLst>
              <a:ext uri="{FF2B5EF4-FFF2-40B4-BE49-F238E27FC236}">
                <a16:creationId xmlns:a16="http://schemas.microsoft.com/office/drawing/2014/main" id="{708F7FFA-EC19-42AE-9920-C26ACF14BE82}"/>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9">
            <a:extLst>
              <a:ext uri="{FF2B5EF4-FFF2-40B4-BE49-F238E27FC236}">
                <a16:creationId xmlns:a16="http://schemas.microsoft.com/office/drawing/2014/main" id="{D9FF1151-E2B4-4ECD-9977-9CE774060567}"/>
              </a:ext>
            </a:extLst>
          </p:cNvPr>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a:defRPr/>
            </a:pPr>
            <a:endParaRPr lang="en-US"/>
          </a:p>
        </p:txBody>
      </p:sp>
      <p:sp>
        <p:nvSpPr>
          <p:cNvPr id="10" name="Chevron 20">
            <a:extLst>
              <a:ext uri="{FF2B5EF4-FFF2-40B4-BE49-F238E27FC236}">
                <a16:creationId xmlns:a16="http://schemas.microsoft.com/office/drawing/2014/main" id="{0F7C0D5B-3668-4FCD-96A3-69EFA383AB37}"/>
              </a:ext>
            </a:extLst>
          </p:cNvPr>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a:extLst>
              <a:ext uri="{FF2B5EF4-FFF2-40B4-BE49-F238E27FC236}">
                <a16:creationId xmlns:a16="http://schemas.microsoft.com/office/drawing/2014/main" id="{506F3F30-526A-4F8D-AB22-E76843DEBA9F}"/>
              </a:ext>
            </a:extLst>
          </p:cNvPr>
          <p:cNvSpPr>
            <a:spLocks noGrp="1"/>
          </p:cNvSpPr>
          <p:nvPr>
            <p:ph type="dt" sz="half" idx="10"/>
          </p:nvPr>
        </p:nvSpPr>
        <p:spPr/>
        <p:txBody>
          <a:bodyPr/>
          <a:lstStyle>
            <a:lvl1pPr>
              <a:defRPr>
                <a:solidFill>
                  <a:schemeClr val="tx1"/>
                </a:solidFill>
              </a:defRPr>
            </a:lvl1pPr>
            <a:extLst/>
          </a:lstStyle>
          <a:p>
            <a:pPr>
              <a:defRPr/>
            </a:pPr>
            <a:endParaRPr lang="en-GB"/>
          </a:p>
        </p:txBody>
      </p:sp>
      <p:sp>
        <p:nvSpPr>
          <p:cNvPr id="12" name="Footer Placeholder 5">
            <a:extLst>
              <a:ext uri="{FF2B5EF4-FFF2-40B4-BE49-F238E27FC236}">
                <a16:creationId xmlns:a16="http://schemas.microsoft.com/office/drawing/2014/main" id="{2942A3CC-DA28-4750-A68E-A0FF0DE40B66}"/>
              </a:ext>
            </a:extLst>
          </p:cNvPr>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a:extLst>
              <a:ext uri="{FF2B5EF4-FFF2-40B4-BE49-F238E27FC236}">
                <a16:creationId xmlns:a16="http://schemas.microsoft.com/office/drawing/2014/main" id="{47DCBA83-BA15-40AE-BBFC-3709BBA4E288}"/>
              </a:ext>
            </a:extLst>
          </p:cNvPr>
          <p:cNvSpPr>
            <a:spLocks noGrp="1"/>
          </p:cNvSpPr>
          <p:nvPr>
            <p:ph type="sldNum" sz="quarter" idx="12"/>
          </p:nvPr>
        </p:nvSpPr>
        <p:spPr/>
        <p:txBody>
          <a:bodyPr/>
          <a:lstStyle>
            <a:lvl1pPr>
              <a:defRPr/>
            </a:lvl1pPr>
          </a:lstStyle>
          <a:p>
            <a:fld id="{39B8C8C2-266C-46CE-BB45-B73102DBA943}" type="slidenum">
              <a:rPr lang="ar-SA" altLang="ar-SA"/>
              <a:pPr/>
              <a:t>‹#›</a:t>
            </a:fld>
            <a:endParaRPr lang="en-GB" altLang="ar-SA"/>
          </a:p>
        </p:txBody>
      </p:sp>
    </p:spTree>
    <p:extLst>
      <p:ext uri="{BB962C8B-B14F-4D97-AF65-F5344CB8AC3E}">
        <p14:creationId xmlns:p14="http://schemas.microsoft.com/office/powerpoint/2010/main" val="372888055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9F4B2FC2-A077-48F1-A927-4605B27E6E4C}"/>
              </a:ext>
            </a:extLst>
          </p:cNvPr>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12" name="Freeform 11">
            <a:extLst>
              <a:ext uri="{FF2B5EF4-FFF2-40B4-BE49-F238E27FC236}">
                <a16:creationId xmlns:a16="http://schemas.microsoft.com/office/drawing/2014/main" id="{AFFD1804-7216-4722-A5C1-6454EC0D0BAF}"/>
              </a:ext>
            </a:extLst>
          </p:cNvPr>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a:p>
        </p:txBody>
      </p:sp>
      <p:sp>
        <p:nvSpPr>
          <p:cNvPr id="14" name="Right Triangle 13">
            <a:extLst>
              <a:ext uri="{FF2B5EF4-FFF2-40B4-BE49-F238E27FC236}">
                <a16:creationId xmlns:a16="http://schemas.microsoft.com/office/drawing/2014/main" id="{5056CD5C-CEFC-42C1-AF35-D7A2A696B195}"/>
              </a:ext>
            </a:extLst>
          </p:cNvPr>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15" name="Straight Connector 14">
            <a:extLst>
              <a:ext uri="{FF2B5EF4-FFF2-40B4-BE49-F238E27FC236}">
                <a16:creationId xmlns:a16="http://schemas.microsoft.com/office/drawing/2014/main" id="{0B4B0352-CB46-4307-8894-515260B4C914}"/>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a:extLst>
              <a:ext uri="{FF2B5EF4-FFF2-40B4-BE49-F238E27FC236}">
                <a16:creationId xmlns:a16="http://schemas.microsoft.com/office/drawing/2014/main" id="{E9436F1C-210A-4DBB-A113-E833D5F2C40E}"/>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a:extLst>
              <a:ext uri="{FF2B5EF4-FFF2-40B4-BE49-F238E27FC236}">
                <a16:creationId xmlns:a16="http://schemas.microsoft.com/office/drawing/2014/main" id="{22104288-3C31-4E5B-B0CC-A8EADC92871E}"/>
              </a:ext>
            </a:extLst>
          </p:cNvPr>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ar-SA"/>
              <a:t>Click to edit Master text styles</a:t>
            </a:r>
          </a:p>
          <a:p>
            <a:pPr lvl="1"/>
            <a:r>
              <a:rPr lang="en-US" altLang="ar-SA"/>
              <a:t>Second level</a:t>
            </a:r>
          </a:p>
          <a:p>
            <a:pPr lvl="2"/>
            <a:r>
              <a:rPr lang="en-US" altLang="ar-SA"/>
              <a:t>Third level</a:t>
            </a:r>
          </a:p>
          <a:p>
            <a:pPr lvl="3"/>
            <a:r>
              <a:rPr lang="en-US" altLang="ar-SA"/>
              <a:t>Fourth level</a:t>
            </a:r>
          </a:p>
          <a:p>
            <a:pPr lvl="4"/>
            <a:r>
              <a:rPr lang="en-US" altLang="ar-SA"/>
              <a:t>Fifth level</a:t>
            </a:r>
          </a:p>
        </p:txBody>
      </p:sp>
      <p:sp>
        <p:nvSpPr>
          <p:cNvPr id="10" name="Date Placeholder 9">
            <a:extLst>
              <a:ext uri="{FF2B5EF4-FFF2-40B4-BE49-F238E27FC236}">
                <a16:creationId xmlns:a16="http://schemas.microsoft.com/office/drawing/2014/main" id="{C33CB5C0-5D8A-4C74-88BE-669522A276EB}"/>
              </a:ext>
            </a:extLst>
          </p:cNvPr>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GB"/>
          </a:p>
        </p:txBody>
      </p:sp>
      <p:sp>
        <p:nvSpPr>
          <p:cNvPr id="22" name="Footer Placeholder 21">
            <a:extLst>
              <a:ext uri="{FF2B5EF4-FFF2-40B4-BE49-F238E27FC236}">
                <a16:creationId xmlns:a16="http://schemas.microsoft.com/office/drawing/2014/main" id="{1E6EFCDC-8DB0-471C-9F9A-320A31833D53}"/>
              </a:ext>
            </a:extLst>
          </p:cNvPr>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a:extLst>
              <a:ext uri="{FF2B5EF4-FFF2-40B4-BE49-F238E27FC236}">
                <a16:creationId xmlns:a16="http://schemas.microsoft.com/office/drawing/2014/main" id="{5566CB74-C95C-4EBD-AED2-705354396440}"/>
              </a:ext>
            </a:extLst>
          </p:cNvPr>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defRPr sz="1000"/>
            </a:lvl1pPr>
          </a:lstStyle>
          <a:p>
            <a:fld id="{A45892BA-05E9-4594-A55E-7E150EF13143}" type="slidenum">
              <a:rPr lang="ar-SA" altLang="ar-SA"/>
              <a:pPr/>
              <a:t>‹#›</a:t>
            </a:fld>
            <a:endParaRPr lang="en-GB" altLang="ar-SA"/>
          </a:p>
        </p:txBody>
      </p:sp>
    </p:spTree>
  </p:cSld>
  <p:clrMap bg1="lt1" tx1="dk1" bg2="lt2" tx2="dk2" accent1="accent1" accent2="accent2" accent3="accent3" accent4="accent4" accent5="accent5" accent6="accent6" hlink="hlink" folHlink="folHlink"/>
  <p:sldLayoutIdLst>
    <p:sldLayoutId id="2147484685" r:id="rId1"/>
    <p:sldLayoutId id="2147484681" r:id="rId2"/>
    <p:sldLayoutId id="2147484686" r:id="rId3"/>
    <p:sldLayoutId id="2147484687" r:id="rId4"/>
    <p:sldLayoutId id="2147484688" r:id="rId5"/>
    <p:sldLayoutId id="2147484689" r:id="rId6"/>
    <p:sldLayoutId id="2147484682" r:id="rId7"/>
    <p:sldLayoutId id="2147484690" r:id="rId8"/>
    <p:sldLayoutId id="2147484691" r:id="rId9"/>
    <p:sldLayoutId id="2147484683" r:id="rId10"/>
    <p:sldLayoutId id="2147484684" r:id="rId11"/>
  </p:sldLayoutIdLst>
  <p:txStyles>
    <p:titleStyle>
      <a:lvl1pPr algn="l" rtl="1"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1" eaLnBrk="0" fontAlgn="base" hangingPunct="0">
        <a:spcBef>
          <a:spcPct val="0"/>
        </a:spcBef>
        <a:spcAft>
          <a:spcPct val="0"/>
        </a:spcAft>
        <a:defRPr sz="4100" b="1">
          <a:solidFill>
            <a:schemeClr val="tx2"/>
          </a:solidFill>
          <a:latin typeface="Lucida Sans Unicode" pitchFamily="34" charset="0"/>
          <a:cs typeface="Arial" pitchFamily="34" charset="0"/>
        </a:defRPr>
      </a:lvl2pPr>
      <a:lvl3pPr algn="l" rtl="1" eaLnBrk="0" fontAlgn="base" hangingPunct="0">
        <a:spcBef>
          <a:spcPct val="0"/>
        </a:spcBef>
        <a:spcAft>
          <a:spcPct val="0"/>
        </a:spcAft>
        <a:defRPr sz="4100" b="1">
          <a:solidFill>
            <a:schemeClr val="tx2"/>
          </a:solidFill>
          <a:latin typeface="Lucida Sans Unicode" pitchFamily="34" charset="0"/>
          <a:cs typeface="Arial" pitchFamily="34" charset="0"/>
        </a:defRPr>
      </a:lvl3pPr>
      <a:lvl4pPr algn="l" rtl="1" eaLnBrk="0" fontAlgn="base" hangingPunct="0">
        <a:spcBef>
          <a:spcPct val="0"/>
        </a:spcBef>
        <a:spcAft>
          <a:spcPct val="0"/>
        </a:spcAft>
        <a:defRPr sz="4100" b="1">
          <a:solidFill>
            <a:schemeClr val="tx2"/>
          </a:solidFill>
          <a:latin typeface="Lucida Sans Unicode" pitchFamily="34" charset="0"/>
          <a:cs typeface="Arial" pitchFamily="34" charset="0"/>
        </a:defRPr>
      </a:lvl4pPr>
      <a:lvl5pPr algn="l" rtl="1" eaLnBrk="0" fontAlgn="base" hangingPunct="0">
        <a:spcBef>
          <a:spcPct val="0"/>
        </a:spcBef>
        <a:spcAft>
          <a:spcPct val="0"/>
        </a:spcAft>
        <a:defRPr sz="4100" b="1">
          <a:solidFill>
            <a:schemeClr val="tx2"/>
          </a:solidFill>
          <a:latin typeface="Lucida Sans Unicode" pitchFamily="34" charset="0"/>
          <a:cs typeface="Arial" pitchFamily="34" charset="0"/>
        </a:defRPr>
      </a:lvl5pPr>
      <a:lvl6pPr marL="457200" algn="l" rtl="1" fontAlgn="base">
        <a:spcBef>
          <a:spcPct val="0"/>
        </a:spcBef>
        <a:spcAft>
          <a:spcPct val="0"/>
        </a:spcAft>
        <a:defRPr sz="4100" b="1">
          <a:solidFill>
            <a:schemeClr val="tx2"/>
          </a:solidFill>
          <a:latin typeface="Lucida Sans Unicode" pitchFamily="34" charset="0"/>
          <a:cs typeface="Arial" pitchFamily="34" charset="0"/>
        </a:defRPr>
      </a:lvl6pPr>
      <a:lvl7pPr marL="914400" algn="l" rtl="1" fontAlgn="base">
        <a:spcBef>
          <a:spcPct val="0"/>
        </a:spcBef>
        <a:spcAft>
          <a:spcPct val="0"/>
        </a:spcAft>
        <a:defRPr sz="4100" b="1">
          <a:solidFill>
            <a:schemeClr val="tx2"/>
          </a:solidFill>
          <a:latin typeface="Lucida Sans Unicode" pitchFamily="34" charset="0"/>
          <a:cs typeface="Arial" pitchFamily="34" charset="0"/>
        </a:defRPr>
      </a:lvl7pPr>
      <a:lvl8pPr marL="1371600" algn="l" rtl="1" fontAlgn="base">
        <a:spcBef>
          <a:spcPct val="0"/>
        </a:spcBef>
        <a:spcAft>
          <a:spcPct val="0"/>
        </a:spcAft>
        <a:defRPr sz="4100" b="1">
          <a:solidFill>
            <a:schemeClr val="tx2"/>
          </a:solidFill>
          <a:latin typeface="Lucida Sans Unicode" pitchFamily="34" charset="0"/>
          <a:cs typeface="Arial" pitchFamily="34" charset="0"/>
        </a:defRPr>
      </a:lvl8pPr>
      <a:lvl9pPr marL="1828800" algn="l" rtl="1" fontAlgn="base">
        <a:spcBef>
          <a:spcPct val="0"/>
        </a:spcBef>
        <a:spcAft>
          <a:spcPct val="0"/>
        </a:spcAft>
        <a:defRPr sz="4100" b="1">
          <a:solidFill>
            <a:schemeClr val="tx2"/>
          </a:solidFill>
          <a:latin typeface="Lucida Sans Unicode" pitchFamily="34" charset="0"/>
          <a:cs typeface="Arial" pitchFamily="34" charset="0"/>
        </a:defRPr>
      </a:lvl9pPr>
      <a:extLst/>
    </p:titleStyle>
    <p:bodyStyle>
      <a:lvl1pPr marL="365125" indent="-255588" algn="r" rtl="1"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r" rtl="1"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r" rtl="1"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r" rtl="1"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r" rtl="1" eaLnBrk="0" fontAlgn="base" hangingPunct="0">
        <a:spcBef>
          <a:spcPts val="350"/>
        </a:spcBef>
        <a:spcAft>
          <a:spcPct val="0"/>
        </a:spcAft>
        <a:buClr>
          <a:schemeClr val="accent2"/>
        </a:buClr>
        <a:buFont typeface="Wingdings 2" panose="05020102010507070707" pitchFamily="18" charset="2"/>
        <a:buChar char=""/>
        <a:defRPr sz="20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bdelaal1414@yahoo.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7DB57-B51B-48EF-AB74-EC9600A9F025}"/>
              </a:ext>
            </a:extLst>
          </p:cNvPr>
          <p:cNvSpPr>
            <a:spLocks noGrp="1"/>
          </p:cNvSpPr>
          <p:nvPr>
            <p:ph type="ctrTitle"/>
          </p:nvPr>
        </p:nvSpPr>
        <p:spPr>
          <a:xfrm>
            <a:off x="685800" y="428604"/>
            <a:ext cx="7772400" cy="1857388"/>
          </a:xfrm>
        </p:spPr>
        <p:txBody>
          <a:bodyPr>
            <a:noAutofit/>
          </a:bodyPr>
          <a:lstStyle/>
          <a:p>
            <a:pPr algn="ctr" eaLnBrk="1" fontAlgn="auto" hangingPunct="1">
              <a:spcAft>
                <a:spcPts val="0"/>
              </a:spcAft>
              <a:defRPr/>
            </a:pPr>
            <a:r>
              <a:rPr lang="ar-EG" sz="3200" dirty="0">
                <a:solidFill>
                  <a:schemeClr val="tx1"/>
                </a:solidFill>
              </a:rPr>
              <a:t> </a:t>
            </a:r>
            <a:br>
              <a:rPr lang="ar-EG" sz="3200" dirty="0">
                <a:solidFill>
                  <a:schemeClr val="tx1"/>
                </a:solidFill>
              </a:rPr>
            </a:br>
            <a:r>
              <a:rPr lang="ar-EG" sz="2800" dirty="0">
                <a:solidFill>
                  <a:schemeClr val="tx1"/>
                </a:solidFill>
              </a:rPr>
              <a:t>مقررالشئون الصحية لمصانع الألبان</a:t>
            </a:r>
            <a:br>
              <a:rPr lang="ar-EG" sz="2800" dirty="0">
                <a:solidFill>
                  <a:schemeClr val="tx1"/>
                </a:solidFill>
              </a:rPr>
            </a:br>
            <a:r>
              <a:rPr lang="ar-EG" sz="2800" dirty="0">
                <a:solidFill>
                  <a:schemeClr val="tx1"/>
                </a:solidFill>
              </a:rPr>
              <a:t>لطلاب المستوى الرابع – برنامج علوم وتكنولوجيا الأغذية</a:t>
            </a:r>
            <a:br>
              <a:rPr lang="ar-EG" sz="2800" dirty="0">
                <a:solidFill>
                  <a:schemeClr val="tx1"/>
                </a:solidFill>
              </a:rPr>
            </a:br>
            <a:r>
              <a:rPr lang="ar-EG" sz="2800" dirty="0">
                <a:solidFill>
                  <a:schemeClr val="tx1"/>
                </a:solidFill>
              </a:rPr>
              <a:t> المحاضرة الحادية عشر</a:t>
            </a:r>
            <a:br>
              <a:rPr lang="ar-EG" sz="2800" dirty="0">
                <a:solidFill>
                  <a:schemeClr val="tx1"/>
                </a:solidFill>
              </a:rPr>
            </a:br>
            <a:r>
              <a:rPr lang="ar-EG" sz="2800" dirty="0">
                <a:solidFill>
                  <a:schemeClr val="tx1"/>
                </a:solidFill>
              </a:rPr>
              <a:t>الإشتراطات الخاصة بالمبانى والمرافق</a:t>
            </a:r>
          </a:p>
        </p:txBody>
      </p:sp>
      <p:sp>
        <p:nvSpPr>
          <p:cNvPr id="9219" name="Subtitle 2">
            <a:extLst>
              <a:ext uri="{FF2B5EF4-FFF2-40B4-BE49-F238E27FC236}">
                <a16:creationId xmlns:a16="http://schemas.microsoft.com/office/drawing/2014/main" id="{21587FBA-D025-4A51-AC63-0C9A6C006187}"/>
              </a:ext>
            </a:extLst>
          </p:cNvPr>
          <p:cNvSpPr>
            <a:spLocks noGrp="1"/>
          </p:cNvSpPr>
          <p:nvPr>
            <p:ph type="subTitle" idx="1"/>
          </p:nvPr>
        </p:nvSpPr>
        <p:spPr>
          <a:xfrm>
            <a:off x="685800" y="2689225"/>
            <a:ext cx="7772400" cy="2311400"/>
          </a:xfrm>
        </p:spPr>
        <p:txBody>
          <a:bodyPr/>
          <a:lstStyle/>
          <a:p>
            <a:pPr marR="0" algn="ctr" eaLnBrk="1" hangingPunct="1"/>
            <a:r>
              <a:rPr lang="ar-EG" altLang="ar-SA" b="1"/>
              <a:t>إعداد</a:t>
            </a:r>
          </a:p>
          <a:p>
            <a:pPr marR="0" algn="ctr" eaLnBrk="1" hangingPunct="1"/>
            <a:r>
              <a:rPr lang="ar-EG" altLang="ar-SA" sz="2800" b="1"/>
              <a:t>أ.د. عبدالعال عابدين على</a:t>
            </a:r>
          </a:p>
          <a:p>
            <a:pPr marR="0" algn="ctr" eaLnBrk="1" hangingPunct="1"/>
            <a:r>
              <a:rPr lang="ar-EG" altLang="ar-SA" sz="2800" b="1"/>
              <a:t>قسم علوم الألبان - كلية الزراعة – جامعة سوهاج</a:t>
            </a:r>
          </a:p>
          <a:p>
            <a:pPr marR="0" algn="ctr" rtl="0" eaLnBrk="1" hangingPunct="1"/>
            <a:r>
              <a:rPr lang="ar-EG" altLang="ar-SA" sz="2800" b="1"/>
              <a:t> </a:t>
            </a:r>
            <a:r>
              <a:rPr lang="en-US" altLang="ar-SA" sz="2800" b="1"/>
              <a:t>E.mail: </a:t>
            </a:r>
            <a:r>
              <a:rPr lang="en-US" altLang="ar-SA" sz="2800" b="1">
                <a:hlinkClick r:id="rId3"/>
              </a:rPr>
              <a:t>abdelaal1414@yahoo.com</a:t>
            </a:r>
            <a:endParaRPr lang="en-US" altLang="ar-SA" sz="2800" b="1"/>
          </a:p>
          <a:p>
            <a:pPr marR="0" algn="ctr" rtl="0" eaLnBrk="1" hangingPunct="1"/>
            <a:r>
              <a:rPr lang="en-US" altLang="ar-SA" sz="2400" b="1"/>
              <a:t>Mobile Number: 01223591934- 01019463160</a:t>
            </a:r>
            <a:endParaRPr lang="ar-EG" altLang="ar-SA" sz="2400"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a:extLst>
              <a:ext uri="{FF2B5EF4-FFF2-40B4-BE49-F238E27FC236}">
                <a16:creationId xmlns:a16="http://schemas.microsoft.com/office/drawing/2014/main" id="{34288974-F375-4F1E-BC48-A135FED37EE3}"/>
              </a:ext>
            </a:extLst>
          </p:cNvPr>
          <p:cNvSpPr>
            <a:spLocks noGrp="1"/>
          </p:cNvSpPr>
          <p:nvPr>
            <p:ph idx="1"/>
          </p:nvPr>
        </p:nvSpPr>
        <p:spPr/>
        <p:txBody>
          <a:bodyPr/>
          <a:lstStyle/>
          <a:p>
            <a:pPr algn="just"/>
            <a:r>
              <a:rPr lang="ar-EG" altLang="ar-SA" sz="3200"/>
              <a:t>يجب أن تكون الإضاءة شديدة سواء كانت طبيعية أو صناعية. </a:t>
            </a:r>
          </a:p>
          <a:p>
            <a:pPr algn="just"/>
            <a:r>
              <a:rPr lang="ar-EG" altLang="ar-SA" sz="3200"/>
              <a:t>يجب أن تكون الإضاءة ذات جودة عالية وموزعة توزيعاً جيداً. </a:t>
            </a:r>
          </a:p>
          <a:p>
            <a:pPr algn="just"/>
            <a:r>
              <a:rPr lang="ar-EG" altLang="ar-SA" sz="3200"/>
              <a:t>يجب أن تكون لمبات الإضاءة مزودة بوسيلة لحمايتها من الكسر أو أن تكون من النوع غير القابل للكسر وذلك حتى لا يكون هناك احتمال لتلوث المنتجات عند الكسر </a:t>
            </a:r>
          </a:p>
          <a:p>
            <a:pPr algn="just"/>
            <a:r>
              <a:rPr lang="ar-EG" altLang="ar-SA" sz="3200"/>
              <a:t>يجب أن تكون لمبات الإضاءة سهلة التنظيف.</a:t>
            </a:r>
          </a:p>
        </p:txBody>
      </p:sp>
      <p:sp>
        <p:nvSpPr>
          <p:cNvPr id="3" name="Title 2">
            <a:extLst>
              <a:ext uri="{FF2B5EF4-FFF2-40B4-BE49-F238E27FC236}">
                <a16:creationId xmlns:a16="http://schemas.microsoft.com/office/drawing/2014/main" id="{066FD79A-2FB1-4F2E-BB5B-57C711AAF0C0}"/>
              </a:ext>
            </a:extLst>
          </p:cNvPr>
          <p:cNvSpPr>
            <a:spLocks noGrp="1"/>
          </p:cNvSpPr>
          <p:nvPr>
            <p:ph type="title"/>
          </p:nvPr>
        </p:nvSpPr>
        <p:spPr/>
        <p:txBody>
          <a:bodyPr/>
          <a:lstStyle/>
          <a:p>
            <a:pPr algn="ctr">
              <a:defRPr/>
            </a:pPr>
            <a:r>
              <a:rPr lang="ar-EG" sz="4000" u="sng" dirty="0">
                <a:solidFill>
                  <a:schemeClr val="tx1"/>
                </a:solidFill>
              </a:rPr>
              <a:t>(٧) الإضاءة</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a:extLst>
              <a:ext uri="{FF2B5EF4-FFF2-40B4-BE49-F238E27FC236}">
                <a16:creationId xmlns:a16="http://schemas.microsoft.com/office/drawing/2014/main" id="{5926BB9A-B417-45C9-863D-B219BFBBFE06}"/>
              </a:ext>
            </a:extLst>
          </p:cNvPr>
          <p:cNvSpPr>
            <a:spLocks noGrp="1"/>
          </p:cNvSpPr>
          <p:nvPr>
            <p:ph idx="1"/>
          </p:nvPr>
        </p:nvSpPr>
        <p:spPr>
          <a:xfrm>
            <a:off x="457200" y="1285875"/>
            <a:ext cx="8229600" cy="5214938"/>
          </a:xfrm>
        </p:spPr>
        <p:txBody>
          <a:bodyPr/>
          <a:lstStyle/>
          <a:p>
            <a:pPr algn="just"/>
            <a:r>
              <a:rPr lang="ar-EG" altLang="ar-SA" sz="2800"/>
              <a:t>يجب توفير الوسائل الملائمة للتدفئة والتهوية والتكيف لكل أجزاء المبنى للمحافظة على الظروف الصحية بصورة جيدة.</a:t>
            </a:r>
          </a:p>
          <a:p>
            <a:pPr algn="just"/>
            <a:r>
              <a:rPr lang="ar-EG" altLang="ar-SA" sz="2800"/>
              <a:t> يجب توفير فتحات خروج العادم أو المراوح أو أغطية التهوية أو أغطية فتحات التحكم في الحرارة والرطوبة في الأماكن التي تستدعي ذلك مما يساعد في التحكم في درجة حرارة الغرف ويقلل من الروائح غير المرغوبة ويمنع تكثيف الرطوبة ونمو الفطريات. </a:t>
            </a:r>
          </a:p>
          <a:p>
            <a:pPr algn="just"/>
            <a:r>
              <a:rPr lang="ar-EG" altLang="ar-SA" sz="2800"/>
              <a:t>يجب أن تزود الفتحات الداخلية للمراوح بوسيلة لترشيح الهواء الداخل إلى المصنع لتقليل الأتربة وما تحمله من مواد غريبة. </a:t>
            </a:r>
          </a:p>
          <a:p>
            <a:pPr algn="just"/>
            <a:r>
              <a:rPr lang="ar-EG" altLang="ar-SA" sz="2800"/>
              <a:t>يجب أن تزود فتحات الشفاطات بشبك من السلك أو أغطية ذاتية الإغلاق لمنع دخول الآفات عندما تكون في حالة عدم تشغيل.</a:t>
            </a:r>
          </a:p>
          <a:p>
            <a:pPr algn="just"/>
            <a:r>
              <a:rPr lang="ar-EG" altLang="ar-SA" sz="2800"/>
              <a:t>يجب أن يتم تنظيف وصيانة نظام التهوية كلما احتاج الآمر.</a:t>
            </a:r>
          </a:p>
          <a:p>
            <a:pPr algn="just"/>
            <a:endParaRPr lang="ar-EG" altLang="ar-SA" sz="2800"/>
          </a:p>
        </p:txBody>
      </p:sp>
      <p:sp>
        <p:nvSpPr>
          <p:cNvPr id="3" name="Title 2">
            <a:extLst>
              <a:ext uri="{FF2B5EF4-FFF2-40B4-BE49-F238E27FC236}">
                <a16:creationId xmlns:a16="http://schemas.microsoft.com/office/drawing/2014/main" id="{D6985801-99BF-44BC-8A22-D1B9DA519ED5}"/>
              </a:ext>
            </a:extLst>
          </p:cNvPr>
          <p:cNvSpPr>
            <a:spLocks noGrp="1"/>
          </p:cNvSpPr>
          <p:nvPr>
            <p:ph type="title"/>
          </p:nvPr>
        </p:nvSpPr>
        <p:spPr/>
        <p:txBody>
          <a:bodyPr/>
          <a:lstStyle/>
          <a:p>
            <a:pPr algn="ctr">
              <a:defRPr/>
            </a:pPr>
            <a:r>
              <a:rPr lang="ar-EG" sz="4000" u="sng" dirty="0"/>
              <a:t>(٨) احتياجات التدفئة والتهوية وتكيف الهواء</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1">
            <a:extLst>
              <a:ext uri="{FF2B5EF4-FFF2-40B4-BE49-F238E27FC236}">
                <a16:creationId xmlns:a16="http://schemas.microsoft.com/office/drawing/2014/main" id="{DD934567-2325-4645-9E46-2FAD724A9FF6}"/>
              </a:ext>
            </a:extLst>
          </p:cNvPr>
          <p:cNvSpPr>
            <a:spLocks noGrp="1"/>
          </p:cNvSpPr>
          <p:nvPr>
            <p:ph idx="1"/>
          </p:nvPr>
        </p:nvSpPr>
        <p:spPr>
          <a:xfrm>
            <a:off x="457200" y="1481138"/>
            <a:ext cx="8229600" cy="5019675"/>
          </a:xfrm>
        </p:spPr>
        <p:txBody>
          <a:bodyPr/>
          <a:lstStyle/>
          <a:p>
            <a:pPr algn="just"/>
            <a:r>
              <a:rPr lang="ar-EG" altLang="ar-SA" sz="2800"/>
              <a:t>يجب أن يتوفر للمصنع مصدراً لكل من الماء البارد والماء الساخن وأن يكون مأمون صحياً وعلى درجة مرتفعة من الجودة</a:t>
            </a:r>
          </a:p>
          <a:p>
            <a:pPr algn="just"/>
            <a:r>
              <a:rPr lang="ar-EG" altLang="ar-SA" sz="2800"/>
              <a:t>يجب أن يتوفر للمصنع شبكة المرافق اللازمة لتوزيع هذا الماء خلال المصنع مع توفر الحماية اللازمة ضد التلوث.</a:t>
            </a:r>
          </a:p>
          <a:p>
            <a:pPr algn="just"/>
            <a:r>
              <a:rPr lang="ar-EG" altLang="ar-SA" sz="2800"/>
              <a:t> يجب أن تكون المصادر الأخرى للماء والتي يمكن استخدامها في الغلايات والمكثفات معتمدة رسمياً ويجب أن تكون خطوط هذه المصادر منفصلة تماماً عن خطوط الماء ذو الجودة الصحية. </a:t>
            </a:r>
          </a:p>
          <a:p>
            <a:pPr algn="just"/>
            <a:r>
              <a:rPr lang="ar-EG" altLang="ar-SA" sz="2800"/>
              <a:t>ألا تكون هناك فرصة لحدوث خلط بين خطوط الماء الصالح للشرب والماء غير الصالح للشرب أو بين الخطوط الخاصة والعامة للماء .</a:t>
            </a:r>
          </a:p>
          <a:p>
            <a:pPr algn="just"/>
            <a:r>
              <a:rPr lang="ar-EG" altLang="ar-SA" sz="2800"/>
              <a:t> يجب تحليل الماء الصالح للشرب ميكروبيولوجيا وأن يكون مطابقاً للمواصفات القياسية.</a:t>
            </a:r>
          </a:p>
        </p:txBody>
      </p:sp>
      <p:sp>
        <p:nvSpPr>
          <p:cNvPr id="3" name="Title 2">
            <a:extLst>
              <a:ext uri="{FF2B5EF4-FFF2-40B4-BE49-F238E27FC236}">
                <a16:creationId xmlns:a16="http://schemas.microsoft.com/office/drawing/2014/main" id="{E6D193BB-2A1D-434C-88A5-E584E974DD12}"/>
              </a:ext>
            </a:extLst>
          </p:cNvPr>
          <p:cNvSpPr>
            <a:spLocks noGrp="1"/>
          </p:cNvSpPr>
          <p:nvPr>
            <p:ph type="title"/>
          </p:nvPr>
        </p:nvSpPr>
        <p:spPr/>
        <p:txBody>
          <a:bodyPr/>
          <a:lstStyle/>
          <a:p>
            <a:pPr algn="ctr">
              <a:defRPr/>
            </a:pPr>
            <a:r>
              <a:rPr lang="ar-EG" sz="4000" u="sng" dirty="0">
                <a:solidFill>
                  <a:schemeClr val="tx1"/>
                </a:solidFill>
              </a:rPr>
              <a:t>(٩) مصدر المياه</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a:extLst>
              <a:ext uri="{FF2B5EF4-FFF2-40B4-BE49-F238E27FC236}">
                <a16:creationId xmlns:a16="http://schemas.microsoft.com/office/drawing/2014/main" id="{09FE489B-9ADF-4168-92F9-2E4E34B57477}"/>
              </a:ext>
            </a:extLst>
          </p:cNvPr>
          <p:cNvSpPr>
            <a:spLocks noGrp="1"/>
          </p:cNvSpPr>
          <p:nvPr>
            <p:ph idx="1"/>
          </p:nvPr>
        </p:nvSpPr>
        <p:spPr/>
        <p:txBody>
          <a:bodyPr/>
          <a:lstStyle/>
          <a:p>
            <a:pPr algn="just"/>
            <a:r>
              <a:rPr lang="ar-EG" altLang="ar-SA" sz="3200"/>
              <a:t>يجب أن يكون البخار الذي يدفع مباشرة في المنتج خالياً من المواد الغريبة أو الضارة ولا يستخدم معه إلا المواد المسموح بها تشريعياً. </a:t>
            </a:r>
          </a:p>
          <a:p>
            <a:pPr algn="just"/>
            <a:r>
              <a:rPr lang="ar-EG" altLang="ar-SA" sz="3200"/>
              <a:t>يجب عدم إضافة أي مركبات إلى الغلايات في حالة استخدام مولد ثانوي للبخار لتحويل الماء اليسر إلى بخار.</a:t>
            </a:r>
          </a:p>
          <a:p>
            <a:pPr algn="just"/>
            <a:r>
              <a:rPr lang="ar-EG" altLang="ar-SA" sz="3200"/>
              <a:t>يجب استخدام مصايد التكثيف لتأكيد أمان وملائمة مصدر البخار لعمليات التصنيع.</a:t>
            </a:r>
          </a:p>
        </p:txBody>
      </p:sp>
      <p:sp>
        <p:nvSpPr>
          <p:cNvPr id="3" name="Title 2">
            <a:extLst>
              <a:ext uri="{FF2B5EF4-FFF2-40B4-BE49-F238E27FC236}">
                <a16:creationId xmlns:a16="http://schemas.microsoft.com/office/drawing/2014/main" id="{AE08A003-1EC5-4AEB-82AC-5BF989E34CF0}"/>
              </a:ext>
            </a:extLst>
          </p:cNvPr>
          <p:cNvSpPr>
            <a:spLocks noGrp="1"/>
          </p:cNvSpPr>
          <p:nvPr>
            <p:ph type="title"/>
          </p:nvPr>
        </p:nvSpPr>
        <p:spPr/>
        <p:txBody>
          <a:bodyPr/>
          <a:lstStyle/>
          <a:p>
            <a:pPr algn="ctr">
              <a:defRPr/>
            </a:pPr>
            <a:r>
              <a:rPr lang="ar-EG" sz="4000" u="sng" dirty="0">
                <a:solidFill>
                  <a:schemeClr val="tx1"/>
                </a:solidFill>
              </a:rPr>
              <a:t>(١٠) البخار</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1">
            <a:extLst>
              <a:ext uri="{FF2B5EF4-FFF2-40B4-BE49-F238E27FC236}">
                <a16:creationId xmlns:a16="http://schemas.microsoft.com/office/drawing/2014/main" id="{52F3C59A-623D-4D5F-85DD-85EC97C02AA3}"/>
              </a:ext>
            </a:extLst>
          </p:cNvPr>
          <p:cNvSpPr>
            <a:spLocks noGrp="1"/>
          </p:cNvSpPr>
          <p:nvPr>
            <p:ph idx="1"/>
          </p:nvPr>
        </p:nvSpPr>
        <p:spPr/>
        <p:txBody>
          <a:bodyPr/>
          <a:lstStyle/>
          <a:p>
            <a:pPr algn="just"/>
            <a:r>
              <a:rPr lang="ar-EG" altLang="ar-SA" sz="3200"/>
              <a:t>يجب أن تكون الطريقة المستخدمة لإمداد المصنع بالهواء المضغوط والذي قد يلامس المواد المستخدمة في الصناعة مطابقة للمواصفات القياسية الرسمية.</a:t>
            </a:r>
          </a:p>
        </p:txBody>
      </p:sp>
      <p:sp>
        <p:nvSpPr>
          <p:cNvPr id="3" name="Title 2">
            <a:extLst>
              <a:ext uri="{FF2B5EF4-FFF2-40B4-BE49-F238E27FC236}">
                <a16:creationId xmlns:a16="http://schemas.microsoft.com/office/drawing/2014/main" id="{65A4399C-CB11-4392-BC07-2BC1A7CEAE02}"/>
              </a:ext>
            </a:extLst>
          </p:cNvPr>
          <p:cNvSpPr>
            <a:spLocks noGrp="1"/>
          </p:cNvSpPr>
          <p:nvPr>
            <p:ph type="title"/>
          </p:nvPr>
        </p:nvSpPr>
        <p:spPr/>
        <p:txBody>
          <a:bodyPr/>
          <a:lstStyle/>
          <a:p>
            <a:pPr algn="ctr">
              <a:defRPr/>
            </a:pPr>
            <a:r>
              <a:rPr lang="ar-EG" sz="4000" u="sng" dirty="0">
                <a:solidFill>
                  <a:schemeClr val="tx1"/>
                </a:solidFill>
              </a:rPr>
              <a:t>(١١) الهواء تحت ضغط</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a:extLst>
              <a:ext uri="{FF2B5EF4-FFF2-40B4-BE49-F238E27FC236}">
                <a16:creationId xmlns:a16="http://schemas.microsoft.com/office/drawing/2014/main" id="{D8D20818-59C5-497F-B165-E7F690984776}"/>
              </a:ext>
            </a:extLst>
          </p:cNvPr>
          <p:cNvSpPr>
            <a:spLocks noGrp="1"/>
          </p:cNvSpPr>
          <p:nvPr>
            <p:ph idx="1"/>
          </p:nvPr>
        </p:nvSpPr>
        <p:spPr/>
        <p:txBody>
          <a:bodyPr/>
          <a:lstStyle/>
          <a:p>
            <a:pPr algn="just"/>
            <a:r>
              <a:rPr lang="ar-EG" altLang="ar-SA" sz="3200"/>
              <a:t>يجب أن يتوفر لدى المصنع وسائل صحية لماء الشرب وأن توزع في المصنع بطريقة يسهل الوصول إليها. </a:t>
            </a:r>
          </a:p>
          <a:p>
            <a:pPr algn="just"/>
            <a:r>
              <a:rPr lang="ar-EG" altLang="ar-SA" sz="3200"/>
              <a:t>يجب ضبط معدل سريان الماء بحيث لا يتدفق بشدة في الأحواض.</a:t>
            </a:r>
          </a:p>
        </p:txBody>
      </p:sp>
      <p:sp>
        <p:nvSpPr>
          <p:cNvPr id="3" name="Title 2">
            <a:extLst>
              <a:ext uri="{FF2B5EF4-FFF2-40B4-BE49-F238E27FC236}">
                <a16:creationId xmlns:a16="http://schemas.microsoft.com/office/drawing/2014/main" id="{59928C96-871D-471C-9180-81F012F96A1A}"/>
              </a:ext>
            </a:extLst>
          </p:cNvPr>
          <p:cNvSpPr>
            <a:spLocks noGrp="1"/>
          </p:cNvSpPr>
          <p:nvPr>
            <p:ph type="title"/>
          </p:nvPr>
        </p:nvSpPr>
        <p:spPr/>
        <p:txBody>
          <a:bodyPr/>
          <a:lstStyle/>
          <a:p>
            <a:pPr algn="ctr">
              <a:defRPr/>
            </a:pPr>
            <a:r>
              <a:rPr lang="ar-EG" sz="4000" u="sng" dirty="0">
                <a:solidFill>
                  <a:schemeClr val="tx1"/>
                </a:solidFill>
              </a:rPr>
              <a:t>(١٢) وسائل مياه الشرب</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1">
            <a:extLst>
              <a:ext uri="{FF2B5EF4-FFF2-40B4-BE49-F238E27FC236}">
                <a16:creationId xmlns:a16="http://schemas.microsoft.com/office/drawing/2014/main" id="{1FEEF5F8-DCB0-4418-8840-10B564172636}"/>
              </a:ext>
            </a:extLst>
          </p:cNvPr>
          <p:cNvSpPr>
            <a:spLocks noGrp="1"/>
          </p:cNvSpPr>
          <p:nvPr>
            <p:ph idx="1"/>
          </p:nvPr>
        </p:nvSpPr>
        <p:spPr>
          <a:xfrm>
            <a:off x="457200" y="1474788"/>
            <a:ext cx="8229600" cy="4525962"/>
          </a:xfrm>
        </p:spPr>
        <p:txBody>
          <a:bodyPr/>
          <a:lstStyle/>
          <a:p>
            <a:pPr algn="just"/>
            <a:r>
              <a:rPr lang="ar-EG" altLang="ar-SA" sz="3200"/>
              <a:t>يجب أن يتوفر لدى المصنع الوسائل اللازمة لغسيل الأيدي بحيث يتوفر بها الماء الجاري على درجة حرارة مناسبة والصابون ومطهر الأيدي والمناشف الورقية بالإضافة إلى وعاء مغطى للقمامة. </a:t>
            </a:r>
          </a:p>
          <a:p>
            <a:pPr algn="just"/>
            <a:r>
              <a:rPr lang="ar-EG" altLang="ar-SA" sz="3200"/>
              <a:t>يجب وضع الأحواض المستخدمة لهذا الغرض في صالات الإنتاج بجوار الباب الخاص بدخول العاملين.</a:t>
            </a:r>
          </a:p>
          <a:p>
            <a:pPr algn="just"/>
            <a:r>
              <a:rPr lang="ar-EG" altLang="ar-SA" sz="3200"/>
              <a:t>يجب توفر محاليل تطهير الأيدى بالتركيز المستخدمة تبعاً للتشريعات الرسمية أو إرشادات الشركة المنتجة.</a:t>
            </a:r>
          </a:p>
        </p:txBody>
      </p:sp>
      <p:sp>
        <p:nvSpPr>
          <p:cNvPr id="3" name="Title 2">
            <a:extLst>
              <a:ext uri="{FF2B5EF4-FFF2-40B4-BE49-F238E27FC236}">
                <a16:creationId xmlns:a16="http://schemas.microsoft.com/office/drawing/2014/main" id="{1FD629F3-96D2-452A-BCF4-9CBA14071A9A}"/>
              </a:ext>
            </a:extLst>
          </p:cNvPr>
          <p:cNvSpPr>
            <a:spLocks noGrp="1"/>
          </p:cNvSpPr>
          <p:nvPr>
            <p:ph type="title"/>
          </p:nvPr>
        </p:nvSpPr>
        <p:spPr/>
        <p:txBody>
          <a:bodyPr/>
          <a:lstStyle/>
          <a:p>
            <a:pPr algn="ctr">
              <a:defRPr/>
            </a:pPr>
            <a:r>
              <a:rPr lang="ar-EG" sz="4000" u="sng" dirty="0">
                <a:solidFill>
                  <a:schemeClr val="tx1"/>
                </a:solidFill>
              </a:rPr>
              <a:t>(١٣) وسائل تنظيف وتطهير الأيدي</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1">
            <a:extLst>
              <a:ext uri="{FF2B5EF4-FFF2-40B4-BE49-F238E27FC236}">
                <a16:creationId xmlns:a16="http://schemas.microsoft.com/office/drawing/2014/main" id="{CA690F8D-CC89-4EB0-9258-F740B3FCD3BC}"/>
              </a:ext>
            </a:extLst>
          </p:cNvPr>
          <p:cNvSpPr>
            <a:spLocks noGrp="1"/>
          </p:cNvSpPr>
          <p:nvPr>
            <p:ph idx="1"/>
          </p:nvPr>
        </p:nvSpPr>
        <p:spPr>
          <a:xfrm>
            <a:off x="457200" y="1143000"/>
            <a:ext cx="8229600" cy="5286375"/>
          </a:xfrm>
        </p:spPr>
        <p:txBody>
          <a:bodyPr/>
          <a:lstStyle/>
          <a:p>
            <a:pPr algn="just"/>
            <a:r>
              <a:rPr lang="ar-EG" altLang="ar-SA" sz="2800"/>
              <a:t>يجب استخدام الأماكن المخصصة لتغيير الملابس وعدم حفظ أو تخزين أي أشياء أعلا دواليب الملابس ويجب أن تكون الحمامات وغرف تغيير الملابس دائماً نظيفة وجيدة الإضاءة والتهوية.</a:t>
            </a:r>
          </a:p>
          <a:p>
            <a:pPr algn="just"/>
            <a:r>
              <a:rPr lang="ar-EG" altLang="ar-SA" sz="2800"/>
              <a:t> يجب أن تكون الأبواب محكمة وذاتية الغلق ولا تفتح مباشرة على صالات التصنيع حيث يكون الهواء معرضاً للتلوث إلا إذا كان المصنع مصمماً بحيث تقع دورات المياه في الممرات التي تؤدي إلى صالات التصنيع وفي هذه الحالة يراعي أن تكون الأبواب مزدوجة أو تكون هناك أي وسيلة أخرى لمنع التلوث.</a:t>
            </a:r>
          </a:p>
          <a:p>
            <a:pPr algn="just"/>
            <a:r>
              <a:rPr lang="ar-EG" altLang="ar-SA" sz="2800"/>
              <a:t> يجب توفير وسائل غسيل الأيدي وتطهير بين الحمامات وباب الخروج بصورة مستمرة ويجب تثبيت لافتة "</a:t>
            </a:r>
            <a:r>
              <a:rPr lang="ar-EG" altLang="ar-SA" sz="2800" u="sng"/>
              <a:t>ضرورة غسيل الأيدى قبل العودة للعمل</a:t>
            </a:r>
            <a:r>
              <a:rPr lang="ar-EG" altLang="ar-SA" sz="2800"/>
              <a:t>" في كل دورات المياه وغرف تغيير الملابس وغرف الطعام وأعلا الأحواض وعند المداخل.</a:t>
            </a:r>
          </a:p>
        </p:txBody>
      </p:sp>
      <p:sp>
        <p:nvSpPr>
          <p:cNvPr id="3" name="Title 2">
            <a:extLst>
              <a:ext uri="{FF2B5EF4-FFF2-40B4-BE49-F238E27FC236}">
                <a16:creationId xmlns:a16="http://schemas.microsoft.com/office/drawing/2014/main" id="{228FB397-7AA5-4B85-8DA6-21C805E7B647}"/>
              </a:ext>
            </a:extLst>
          </p:cNvPr>
          <p:cNvSpPr>
            <a:spLocks noGrp="1"/>
          </p:cNvSpPr>
          <p:nvPr>
            <p:ph type="title"/>
          </p:nvPr>
        </p:nvSpPr>
        <p:spPr/>
        <p:txBody>
          <a:bodyPr/>
          <a:lstStyle/>
          <a:p>
            <a:pPr algn="ctr">
              <a:defRPr/>
            </a:pPr>
            <a:r>
              <a:rPr lang="ar-EG" sz="4000" u="sng" dirty="0">
                <a:solidFill>
                  <a:schemeClr val="tx1"/>
                </a:solidFill>
              </a:rPr>
              <a:t>(١٤) دورات المياه وأماكن تغيير الملابس</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1">
            <a:extLst>
              <a:ext uri="{FF2B5EF4-FFF2-40B4-BE49-F238E27FC236}">
                <a16:creationId xmlns:a16="http://schemas.microsoft.com/office/drawing/2014/main" id="{82867BBF-A1D2-4DC5-B254-F62A5299E0B9}"/>
              </a:ext>
            </a:extLst>
          </p:cNvPr>
          <p:cNvSpPr>
            <a:spLocks noGrp="1"/>
          </p:cNvSpPr>
          <p:nvPr>
            <p:ph idx="1"/>
          </p:nvPr>
        </p:nvSpPr>
        <p:spPr/>
        <p:txBody>
          <a:bodyPr/>
          <a:lstStyle/>
          <a:p>
            <a:pPr algn="just"/>
            <a:r>
              <a:rPr lang="ar-EG" altLang="ar-SA" sz="3200"/>
              <a:t>يجب تناول الطعام في الغرف المخصصة لذلك والمزودة بالأرقف والثلاجات اللازمة لحفظ الطعام ويراعي دائماً أن تكون في حالة جيدة من حيث النظافة والصحة . </a:t>
            </a:r>
          </a:p>
          <a:p>
            <a:pPr algn="just"/>
            <a:r>
              <a:rPr lang="ar-EG" altLang="ar-SA" sz="3200"/>
              <a:t>يجب أن تكون غرف الطعام جيدة التهوية منعاً لتراكم الروائح بها. </a:t>
            </a:r>
          </a:p>
          <a:p>
            <a:pPr algn="just"/>
            <a:r>
              <a:rPr lang="ar-EG" altLang="ar-SA" sz="3200"/>
              <a:t>يجب أن يتوفر بتلك الغرف عدد معقول من أوعية القمامة ويراعي تفريغ وتنظيف تلك الأوعية بصفة مستمرة.</a:t>
            </a:r>
          </a:p>
          <a:p>
            <a:pPr algn="just"/>
            <a:r>
              <a:rPr lang="ar-EG" altLang="ar-SA" sz="3200"/>
              <a:t>يجب ألا يتم تناول الأطعمة والمشروبات والتدخين خارج تلك الغرف أو الأماكن المسموح فيها بذلك.</a:t>
            </a:r>
          </a:p>
        </p:txBody>
      </p:sp>
      <p:sp>
        <p:nvSpPr>
          <p:cNvPr id="3" name="Title 2">
            <a:extLst>
              <a:ext uri="{FF2B5EF4-FFF2-40B4-BE49-F238E27FC236}">
                <a16:creationId xmlns:a16="http://schemas.microsoft.com/office/drawing/2014/main" id="{4DFFA9B6-06D6-409E-9624-35F3179D00B4}"/>
              </a:ext>
            </a:extLst>
          </p:cNvPr>
          <p:cNvSpPr>
            <a:spLocks noGrp="1"/>
          </p:cNvSpPr>
          <p:nvPr>
            <p:ph type="title"/>
          </p:nvPr>
        </p:nvSpPr>
        <p:spPr/>
        <p:txBody>
          <a:bodyPr/>
          <a:lstStyle/>
          <a:p>
            <a:pPr algn="ctr">
              <a:defRPr/>
            </a:pPr>
            <a:r>
              <a:rPr lang="ar-EG" sz="4000" u="sng" dirty="0">
                <a:solidFill>
                  <a:schemeClr val="tx1"/>
                </a:solidFill>
              </a:rPr>
              <a:t>(١٥) الكافيتريات وأماكن تناول الطعام</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1">
            <a:extLst>
              <a:ext uri="{FF2B5EF4-FFF2-40B4-BE49-F238E27FC236}">
                <a16:creationId xmlns:a16="http://schemas.microsoft.com/office/drawing/2014/main" id="{4F4B92FB-8B12-4385-8DC7-06E36D27B2AA}"/>
              </a:ext>
            </a:extLst>
          </p:cNvPr>
          <p:cNvSpPr>
            <a:spLocks noGrp="1"/>
          </p:cNvSpPr>
          <p:nvPr>
            <p:ph idx="1"/>
          </p:nvPr>
        </p:nvSpPr>
        <p:spPr>
          <a:xfrm>
            <a:off x="457200" y="1285875"/>
            <a:ext cx="8229600" cy="5019675"/>
          </a:xfrm>
        </p:spPr>
        <p:txBody>
          <a:bodyPr/>
          <a:lstStyle/>
          <a:p>
            <a:pPr algn="just"/>
            <a:r>
              <a:rPr lang="ar-EG" altLang="ar-SA" sz="3200"/>
              <a:t>يجب أن يتميز نظام التخلص من القمامة بالمصنع بكفاءة مرتفعة لإزالة جميع الفضلات المتجمعة حتى لا يحدث أي تلوث للبيئة أو ماء الشرب أو غيرها من المرافق الأخرى. </a:t>
            </a:r>
          </a:p>
          <a:p>
            <a:pPr algn="just"/>
            <a:r>
              <a:rPr lang="ar-EG" altLang="ar-SA" sz="3200"/>
              <a:t>يجب تغطية جميع أوعية القمامة وكذلك المنطقة التي توجد بها على أن تكون تلك المنطقة جيدة التهوية ولا تفتح مباشرة على صالات الإنتاج . </a:t>
            </a:r>
          </a:p>
          <a:p>
            <a:pPr algn="just"/>
            <a:r>
              <a:rPr lang="ar-EG" altLang="ar-SA" sz="3200"/>
              <a:t>يجب أن تكون جميع أوعية القمامة الموجودة في صالات الإنتاج ذات لون أسود أو رمادي مع التنظيف المستمر لها.</a:t>
            </a:r>
          </a:p>
          <a:p>
            <a:pPr algn="just"/>
            <a:r>
              <a:rPr lang="ar-EG" altLang="ar-SA" sz="3200"/>
              <a:t> يجب تفريغ أوعية القمامة وإزالة الفضلات بصفة مستمرة حتى لا تكون فرصة لتكاثرالآفات.</a:t>
            </a:r>
          </a:p>
        </p:txBody>
      </p:sp>
      <p:sp>
        <p:nvSpPr>
          <p:cNvPr id="3" name="Title 2">
            <a:extLst>
              <a:ext uri="{FF2B5EF4-FFF2-40B4-BE49-F238E27FC236}">
                <a16:creationId xmlns:a16="http://schemas.microsoft.com/office/drawing/2014/main" id="{3A5E872D-D3FD-448B-A720-1944747BAD8D}"/>
              </a:ext>
            </a:extLst>
          </p:cNvPr>
          <p:cNvSpPr>
            <a:spLocks noGrp="1"/>
          </p:cNvSpPr>
          <p:nvPr>
            <p:ph type="title"/>
          </p:nvPr>
        </p:nvSpPr>
        <p:spPr/>
        <p:txBody>
          <a:bodyPr/>
          <a:lstStyle/>
          <a:p>
            <a:pPr algn="ctr">
              <a:defRPr/>
            </a:pPr>
            <a:r>
              <a:rPr lang="ar-EG" sz="4000" u="sng" dirty="0">
                <a:solidFill>
                  <a:schemeClr val="tx1"/>
                </a:solidFill>
              </a:rPr>
              <a:t>(١٦) أماكن التخلص من القمامة</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D41D95F-57BF-4CB9-A298-893FE5FF753D}"/>
              </a:ext>
            </a:extLst>
          </p:cNvPr>
          <p:cNvSpPr>
            <a:spLocks noGrp="1"/>
          </p:cNvSpPr>
          <p:nvPr>
            <p:ph type="title"/>
          </p:nvPr>
        </p:nvSpPr>
        <p:spPr>
          <a:xfrm>
            <a:off x="457200" y="2643190"/>
            <a:ext cx="8229600" cy="1143000"/>
          </a:xfrm>
        </p:spPr>
        <p:txBody>
          <a:bodyPr/>
          <a:lstStyle/>
          <a:p>
            <a:pPr algn="ctr">
              <a:defRPr/>
            </a:pPr>
            <a:r>
              <a:rPr lang="ar-EG" sz="4800" dirty="0"/>
              <a:t>الإشتراطات الخاصة بالمبانى والمرافق</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007156-2EDE-441C-B781-D71A03286796}"/>
              </a:ext>
            </a:extLst>
          </p:cNvPr>
          <p:cNvSpPr>
            <a:spLocks noGrp="1"/>
          </p:cNvSpPr>
          <p:nvPr>
            <p:ph type="title"/>
          </p:nvPr>
        </p:nvSpPr>
        <p:spPr>
          <a:xfrm>
            <a:off x="457200" y="2417778"/>
            <a:ext cx="8258204" cy="1225536"/>
          </a:xfrm>
        </p:spPr>
        <p:txBody>
          <a:bodyPr/>
          <a:lstStyle/>
          <a:p>
            <a:pPr algn="ctr">
              <a:defRPr/>
            </a:pPr>
            <a:r>
              <a:rPr lang="ar-EG" sz="4800" dirty="0">
                <a:solidFill>
                  <a:schemeClr val="tx1"/>
                </a:solidFill>
              </a:rPr>
              <a:t>الاشتراطات الخاصة بالمخازن</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1">
            <a:extLst>
              <a:ext uri="{FF2B5EF4-FFF2-40B4-BE49-F238E27FC236}">
                <a16:creationId xmlns:a16="http://schemas.microsoft.com/office/drawing/2014/main" id="{0772670F-3C16-4E92-8183-EBF7EEB6636E}"/>
              </a:ext>
            </a:extLst>
          </p:cNvPr>
          <p:cNvSpPr>
            <a:spLocks noGrp="1"/>
          </p:cNvSpPr>
          <p:nvPr>
            <p:ph idx="1"/>
          </p:nvPr>
        </p:nvSpPr>
        <p:spPr>
          <a:xfrm>
            <a:off x="457200" y="1357313"/>
            <a:ext cx="8229600" cy="5019675"/>
          </a:xfrm>
        </p:spPr>
        <p:txBody>
          <a:bodyPr/>
          <a:lstStyle/>
          <a:p>
            <a:pPr algn="just"/>
            <a:r>
              <a:rPr lang="ar-EG" altLang="ar-SA" sz="3200"/>
              <a:t>يجب أن يتم تخزين جميع المواد الخام خارج صالات المعاملات الحرارية .</a:t>
            </a:r>
          </a:p>
          <a:p>
            <a:pPr algn="just"/>
            <a:r>
              <a:rPr lang="ar-EG" altLang="ar-SA" sz="3200"/>
              <a:t> يجب أن تحفظ المواد سريعة التلف التلف على درجة الحرارة المناسبة وأن يتم تداولها بطريقة خاصة لتأكيد المحافظة عليها من التلف . </a:t>
            </a:r>
          </a:p>
          <a:p>
            <a:pPr algn="just"/>
            <a:r>
              <a:rPr lang="ar-EG" altLang="ar-SA" sz="3200"/>
              <a:t>يجب أن يتم تخزين جميع المواد الخام في مكان منفصل عن كل من كيماويات التصنيع والمواد غير الغذائية الأخرى.</a:t>
            </a:r>
          </a:p>
          <a:p>
            <a:pPr algn="just"/>
            <a:r>
              <a:rPr lang="ar-EG" altLang="ar-SA" sz="3200"/>
              <a:t>يجب أن يتم تخزين المنتجات النهائية في مكان منفصل عن كل من المواد الخام وكيماويات التصنيع والمواد غير الغذائية الأخرى. </a:t>
            </a:r>
          </a:p>
        </p:txBody>
      </p:sp>
      <p:sp>
        <p:nvSpPr>
          <p:cNvPr id="3" name="Title 2">
            <a:extLst>
              <a:ext uri="{FF2B5EF4-FFF2-40B4-BE49-F238E27FC236}">
                <a16:creationId xmlns:a16="http://schemas.microsoft.com/office/drawing/2014/main" id="{6D0D1956-A9D4-43FD-B72C-38C5528E7DA7}"/>
              </a:ext>
            </a:extLst>
          </p:cNvPr>
          <p:cNvSpPr>
            <a:spLocks noGrp="1"/>
          </p:cNvSpPr>
          <p:nvPr>
            <p:ph type="title"/>
          </p:nvPr>
        </p:nvSpPr>
        <p:spPr/>
        <p:txBody>
          <a:bodyPr/>
          <a:lstStyle/>
          <a:p>
            <a:pPr algn="ctr">
              <a:defRPr/>
            </a:pPr>
            <a:r>
              <a:rPr lang="ar-EG" sz="4000" u="sng" dirty="0">
                <a:solidFill>
                  <a:schemeClr val="tx1"/>
                </a:solidFill>
              </a:rPr>
              <a:t>(١) ترتيب المخزون</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1">
            <a:extLst>
              <a:ext uri="{FF2B5EF4-FFF2-40B4-BE49-F238E27FC236}">
                <a16:creationId xmlns:a16="http://schemas.microsoft.com/office/drawing/2014/main" id="{C465DA55-5D33-4695-9996-48BD9AD1868C}"/>
              </a:ext>
            </a:extLst>
          </p:cNvPr>
          <p:cNvSpPr>
            <a:spLocks noGrp="1"/>
          </p:cNvSpPr>
          <p:nvPr>
            <p:ph idx="1"/>
          </p:nvPr>
        </p:nvSpPr>
        <p:spPr>
          <a:xfrm>
            <a:off x="457200" y="285750"/>
            <a:ext cx="8229600" cy="6143625"/>
          </a:xfrm>
        </p:spPr>
        <p:txBody>
          <a:bodyPr/>
          <a:lstStyle/>
          <a:p>
            <a:pPr algn="just"/>
            <a:r>
              <a:rPr lang="ar-EG" altLang="ar-SA" sz="3200"/>
              <a:t>يجب أن تترك مسافة ٥٠ سم بين الحوائط والمواد المخزنة سواء كانت مواد خام أو كيماويات تصنيع أو مواد غير غذائية أو منتجات نهائية </a:t>
            </a:r>
          </a:p>
          <a:p>
            <a:pPr algn="just"/>
            <a:r>
              <a:rPr lang="ar-EG" altLang="ar-SA" sz="3200"/>
              <a:t>يجب أن تحاط جميع الحوائط بخط أبيض على مسافة ٣٥ سم وذلك لتوفير مساحة كافية للحركة في المخزن. </a:t>
            </a:r>
          </a:p>
          <a:p>
            <a:pPr algn="just"/>
            <a:r>
              <a:rPr lang="ar-EG" altLang="ar-SA" sz="3200"/>
              <a:t>يجب أن تكون مخازن التبريد والتجميد معزولة تماماً عن التيارات الهوائية لمنع تكثيف الرطوبة أو إسالة الثلج داخل هذه المخازن.</a:t>
            </a:r>
          </a:p>
          <a:p>
            <a:pPr algn="just"/>
            <a:r>
              <a:rPr lang="ar-EG" altLang="ar-SA" sz="3200"/>
              <a:t> يجب ألا تكون هناك أي فتحات داخل المصنع تسمح بدخول الحشرات أو القوارض أو الطيور أو الحيوانات الأخرى إلى المخازن وفي حالة وجود أي فتحات يجب أن تظل مغلقة أو يوضع عليها سلك.  </a:t>
            </a:r>
          </a:p>
          <a:p>
            <a:endParaRPr lang="ar-EG" altLang="ar-SA"/>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1">
            <a:extLst>
              <a:ext uri="{FF2B5EF4-FFF2-40B4-BE49-F238E27FC236}">
                <a16:creationId xmlns:a16="http://schemas.microsoft.com/office/drawing/2014/main" id="{3A514BE2-28D0-4FF4-AC60-8B0D5953828C}"/>
              </a:ext>
            </a:extLst>
          </p:cNvPr>
          <p:cNvSpPr>
            <a:spLocks noGrp="1"/>
          </p:cNvSpPr>
          <p:nvPr>
            <p:ph idx="1"/>
          </p:nvPr>
        </p:nvSpPr>
        <p:spPr/>
        <p:txBody>
          <a:bodyPr/>
          <a:lstStyle/>
          <a:p>
            <a:pPr algn="just"/>
            <a:r>
              <a:rPr lang="ar-EG" altLang="ar-SA" sz="3200"/>
              <a:t>يجب أن يتم تدوير أو تداول كل المخزون على أساس ما تم تخزينه أولاً يتم إخراجه أولاً وذلك للتأكيد على جودة كل من المواد الخام المستخدمة والمنتجات النهائية التي يتم تسويقها.</a:t>
            </a:r>
          </a:p>
          <a:p>
            <a:pPr algn="just"/>
            <a:r>
              <a:rPr lang="ar-EG" altLang="ar-SA" sz="3200"/>
              <a:t> يجب متابعة تواريخ الإنتاج ومدة الصلاحية على كل المخزون سواء كانت مواد خام أو كيماويات أو منتجات نهائية وذلك لتجنب استخدام مكونات أو تسويق منتجات دون المستوى.</a:t>
            </a:r>
          </a:p>
        </p:txBody>
      </p:sp>
      <p:sp>
        <p:nvSpPr>
          <p:cNvPr id="3" name="Title 2">
            <a:extLst>
              <a:ext uri="{FF2B5EF4-FFF2-40B4-BE49-F238E27FC236}">
                <a16:creationId xmlns:a16="http://schemas.microsoft.com/office/drawing/2014/main" id="{57D962AA-70E3-419B-B826-EECE06FB897C}"/>
              </a:ext>
            </a:extLst>
          </p:cNvPr>
          <p:cNvSpPr>
            <a:spLocks noGrp="1"/>
          </p:cNvSpPr>
          <p:nvPr>
            <p:ph type="title"/>
          </p:nvPr>
        </p:nvSpPr>
        <p:spPr/>
        <p:txBody>
          <a:bodyPr/>
          <a:lstStyle/>
          <a:p>
            <a:pPr algn="ctr">
              <a:defRPr/>
            </a:pPr>
            <a:r>
              <a:rPr lang="ar-EG" sz="4000" u="sng" dirty="0">
                <a:solidFill>
                  <a:schemeClr val="tx1"/>
                </a:solidFill>
              </a:rPr>
              <a:t>(٢) تدوير المخزون</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1">
            <a:extLst>
              <a:ext uri="{FF2B5EF4-FFF2-40B4-BE49-F238E27FC236}">
                <a16:creationId xmlns:a16="http://schemas.microsoft.com/office/drawing/2014/main" id="{50807D27-3136-484B-A0AD-A2B78B8AE887}"/>
              </a:ext>
            </a:extLst>
          </p:cNvPr>
          <p:cNvSpPr>
            <a:spLocks noGrp="1"/>
          </p:cNvSpPr>
          <p:nvPr>
            <p:ph idx="1"/>
          </p:nvPr>
        </p:nvSpPr>
        <p:spPr>
          <a:xfrm>
            <a:off x="457200" y="1071563"/>
            <a:ext cx="8229600" cy="4525962"/>
          </a:xfrm>
        </p:spPr>
        <p:txBody>
          <a:bodyPr/>
          <a:lstStyle/>
          <a:p>
            <a:pPr algn="just"/>
            <a:r>
              <a:rPr lang="ar-EG" altLang="ar-SA"/>
              <a:t>كل مخزن أو ثلاجة أو مخزن تجميد يستخدم لخزين المواد الخام أو المنتجات النهائية يجب أن تحدد به مساحة خاصة تستخدم للتعامل مع المواد الخام أو المنتجات التالفة. </a:t>
            </a:r>
          </a:p>
          <a:p>
            <a:pPr algn="just"/>
            <a:r>
              <a:rPr lang="ar-EG" altLang="ar-SA"/>
              <a:t>يجب المحافظة على المنطقة الخاصة بتداول المواد التالفة نظيفة دائماً فلا يسمح بوجود أي منتجات مسكوبة على الأرضيات. </a:t>
            </a:r>
          </a:p>
          <a:p>
            <a:pPr algn="just"/>
            <a:r>
              <a:rPr lang="ar-EG" altLang="ar-SA"/>
              <a:t>يجب فحص المنتجات التي تتلف بالمخزن للتأكد من وجود أي تلوث خارجي عند التلف من عدمه. </a:t>
            </a:r>
          </a:p>
          <a:p>
            <a:pPr algn="just"/>
            <a:r>
              <a:rPr lang="ar-EG" altLang="ar-SA"/>
              <a:t>إذا كان المنتج يمكن إعادة معاملته فيجب تغير العبوة أو إصلاحها حتى لا يصبح المنتج عرضة للانسكاب أو التعرض لبيئة المخزن.</a:t>
            </a:r>
          </a:p>
          <a:p>
            <a:pPr algn="just"/>
            <a:r>
              <a:rPr lang="ar-EG" altLang="ar-SA"/>
              <a:t>إذا كانت المنتجات التالفة لا يمكن إعادة معاملته فيجب أن يتم إعدامها لاستبعاد استخدامها للاستهلاك الآدامي. </a:t>
            </a:r>
          </a:p>
          <a:p>
            <a:pPr algn="just"/>
            <a:r>
              <a:rPr lang="ar-EG" altLang="ar-SA"/>
              <a:t>يجب استخدام المنتجات التي تم إعادة معاملتها بأسرع ما يمكن.</a:t>
            </a:r>
          </a:p>
        </p:txBody>
      </p:sp>
      <p:sp>
        <p:nvSpPr>
          <p:cNvPr id="3" name="Title 2">
            <a:extLst>
              <a:ext uri="{FF2B5EF4-FFF2-40B4-BE49-F238E27FC236}">
                <a16:creationId xmlns:a16="http://schemas.microsoft.com/office/drawing/2014/main" id="{3B87B089-366A-4C54-8051-8A4FDD524AE2}"/>
              </a:ext>
            </a:extLst>
          </p:cNvPr>
          <p:cNvSpPr>
            <a:spLocks noGrp="1"/>
          </p:cNvSpPr>
          <p:nvPr>
            <p:ph type="title"/>
          </p:nvPr>
        </p:nvSpPr>
        <p:spPr>
          <a:xfrm>
            <a:off x="457200" y="71414"/>
            <a:ext cx="8229600" cy="1143000"/>
          </a:xfrm>
        </p:spPr>
        <p:txBody>
          <a:bodyPr/>
          <a:lstStyle/>
          <a:p>
            <a:pPr algn="ctr">
              <a:defRPr/>
            </a:pPr>
            <a:r>
              <a:rPr lang="ar-EG" sz="4000" u="sng" dirty="0">
                <a:solidFill>
                  <a:schemeClr val="tx1"/>
                </a:solidFill>
              </a:rPr>
              <a:t>(٣) تداول المنتجات التالفة</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1">
            <a:extLst>
              <a:ext uri="{FF2B5EF4-FFF2-40B4-BE49-F238E27FC236}">
                <a16:creationId xmlns:a16="http://schemas.microsoft.com/office/drawing/2014/main" id="{1D124D58-FFCA-477F-833F-AAE9FC110DC2}"/>
              </a:ext>
            </a:extLst>
          </p:cNvPr>
          <p:cNvSpPr>
            <a:spLocks noGrp="1"/>
          </p:cNvSpPr>
          <p:nvPr>
            <p:ph idx="1"/>
          </p:nvPr>
        </p:nvSpPr>
        <p:spPr/>
        <p:txBody>
          <a:bodyPr/>
          <a:lstStyle/>
          <a:p>
            <a:pPr algn="just"/>
            <a:r>
              <a:rPr lang="ar-EG" altLang="ar-SA" sz="3200"/>
              <a:t>يجب أن يترك حول المحيط الداخلي لكل مخزون ٥٠ سم ويطلق على هذه المسافة خط محيط التفتيش حيث تستخدم هذه المساحة لمقاومة الآفات داخل المصنع . </a:t>
            </a:r>
          </a:p>
          <a:p>
            <a:pPr algn="just"/>
            <a:r>
              <a:rPr lang="ar-EG" altLang="ar-SA" sz="3200"/>
              <a:t>يجب المحافظة على المساحة داخل خط محيط التفتيش نظيفة وخالية من أي تراكمات وذلك بصفة دائمة.</a:t>
            </a:r>
          </a:p>
        </p:txBody>
      </p:sp>
      <p:sp>
        <p:nvSpPr>
          <p:cNvPr id="3" name="Title 2">
            <a:extLst>
              <a:ext uri="{FF2B5EF4-FFF2-40B4-BE49-F238E27FC236}">
                <a16:creationId xmlns:a16="http://schemas.microsoft.com/office/drawing/2014/main" id="{0A9350F6-28D9-42E6-A55A-9945110749C5}"/>
              </a:ext>
            </a:extLst>
          </p:cNvPr>
          <p:cNvSpPr>
            <a:spLocks noGrp="1"/>
          </p:cNvSpPr>
          <p:nvPr>
            <p:ph type="title"/>
          </p:nvPr>
        </p:nvSpPr>
        <p:spPr/>
        <p:txBody>
          <a:bodyPr/>
          <a:lstStyle/>
          <a:p>
            <a:pPr algn="ctr">
              <a:defRPr/>
            </a:pPr>
            <a:r>
              <a:rPr lang="ar-EG" sz="4000" u="sng" dirty="0">
                <a:solidFill>
                  <a:schemeClr val="tx1"/>
                </a:solidFill>
              </a:rPr>
              <a:t>(٤) خط محيط التفتيش</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a:extLst>
              <a:ext uri="{FF2B5EF4-FFF2-40B4-BE49-F238E27FC236}">
                <a16:creationId xmlns:a16="http://schemas.microsoft.com/office/drawing/2014/main" id="{E8E301D8-9663-42FE-A25F-84727B09E4D4}"/>
              </a:ext>
            </a:extLst>
          </p:cNvPr>
          <p:cNvSpPr>
            <a:spLocks noGrp="1"/>
          </p:cNvSpPr>
          <p:nvPr>
            <p:ph idx="1"/>
          </p:nvPr>
        </p:nvSpPr>
        <p:spPr>
          <a:xfrm>
            <a:off x="457200" y="1143000"/>
            <a:ext cx="8229600" cy="5429250"/>
          </a:xfrm>
        </p:spPr>
        <p:txBody>
          <a:bodyPr/>
          <a:lstStyle/>
          <a:p>
            <a:pPr algn="just"/>
            <a:r>
              <a:rPr lang="ar-EG" altLang="ar-SA" sz="2800"/>
              <a:t>يجب ألا تكون الأراضي المحيطة بالمصنع مصدراً للتلوث – كأن تكون خالية من القمامة والنموات الخضراء الكثيفة والفضلات حتى لا تكون مأوى للحشرات والقوارض وغيرها من الحيوانات الأخرى. </a:t>
            </a:r>
          </a:p>
          <a:p>
            <a:pPr algn="just"/>
            <a:r>
              <a:rPr lang="ar-EG" altLang="ar-SA" sz="2800"/>
              <a:t>يجب أن تكون خطوط المرافق محاطة برصيف من الحجر أو الزلط بعرض حوالي ٥٠ سم لمنع دخول الآفات إلى المبنى.</a:t>
            </a:r>
          </a:p>
          <a:p>
            <a:pPr algn="just"/>
            <a:r>
              <a:rPr lang="ar-EG" altLang="ar-SA" sz="2800"/>
              <a:t> يجب أن تكون أماكن انتظار السيارات وفناء وطرقات المصنع سهلة التنظيف بالماء خالية من الأتربة والملوثات الأخرى – كما يجب أن تكون خالية من الكسور والشروخ التي يمكن أن تكون مأوى للآفات. </a:t>
            </a:r>
          </a:p>
          <a:p>
            <a:pPr algn="just"/>
            <a:r>
              <a:rPr lang="ar-EG" altLang="ar-SA" sz="2800"/>
              <a:t>يجب أن تكون جميع أسطح الأرضيات ذات ميل في اتجاه فتحات الصرف (البالوعات) حتى يسهل التخلص من الماء ولا تكون هناك فرصة لنمو الكائنات الحية الدقيقة والحشرات في أماكن تجمع المياه.</a:t>
            </a:r>
          </a:p>
        </p:txBody>
      </p:sp>
      <p:sp>
        <p:nvSpPr>
          <p:cNvPr id="3" name="Title 2">
            <a:extLst>
              <a:ext uri="{FF2B5EF4-FFF2-40B4-BE49-F238E27FC236}">
                <a16:creationId xmlns:a16="http://schemas.microsoft.com/office/drawing/2014/main" id="{BC094128-05A2-4A37-938C-BEF4D8EC77E2}"/>
              </a:ext>
            </a:extLst>
          </p:cNvPr>
          <p:cNvSpPr>
            <a:spLocks noGrp="1"/>
          </p:cNvSpPr>
          <p:nvPr>
            <p:ph type="title"/>
          </p:nvPr>
        </p:nvSpPr>
        <p:spPr/>
        <p:txBody>
          <a:bodyPr/>
          <a:lstStyle/>
          <a:p>
            <a:pPr algn="ctr">
              <a:defRPr/>
            </a:pPr>
            <a:r>
              <a:rPr lang="ar-EG" sz="4000" u="sng" dirty="0">
                <a:solidFill>
                  <a:schemeClr val="tx1"/>
                </a:solidFill>
              </a:rPr>
              <a:t>(١) الأرضيات</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a:extLst>
              <a:ext uri="{FF2B5EF4-FFF2-40B4-BE49-F238E27FC236}">
                <a16:creationId xmlns:a16="http://schemas.microsoft.com/office/drawing/2014/main" id="{D7A9FCBE-BEB1-4BBF-810E-3091F2BC93E3}"/>
              </a:ext>
            </a:extLst>
          </p:cNvPr>
          <p:cNvSpPr>
            <a:spLocks noGrp="1"/>
          </p:cNvSpPr>
          <p:nvPr>
            <p:ph idx="1"/>
          </p:nvPr>
        </p:nvSpPr>
        <p:spPr>
          <a:xfrm>
            <a:off x="457200" y="1357313"/>
            <a:ext cx="8229600" cy="4733925"/>
          </a:xfrm>
        </p:spPr>
        <p:txBody>
          <a:bodyPr/>
          <a:lstStyle/>
          <a:p>
            <a:pPr algn="just"/>
            <a:r>
              <a:rPr lang="ar-EG" altLang="ar-SA" sz="2800"/>
              <a:t>يجب أن تكون مبنى أو مباني المصنع مشيدة بطريقة صحيحة وأن تظل في حالة جيدة لمنع دخول أو إيواء الحشرات والقوارض والطيور والكلاب والقطط وغيرها من الحيوانات. </a:t>
            </a:r>
          </a:p>
          <a:p>
            <a:pPr algn="just"/>
            <a:r>
              <a:rPr lang="ar-EG" altLang="ar-SA" sz="2800"/>
              <a:t>يجب أن يكون تصميم المبنى ملائماً للظروف الجوية لمنع تكثيف الرطوبة وتلوث أجهزة التصنيع والبيئة الداخلية.</a:t>
            </a:r>
          </a:p>
          <a:p>
            <a:pPr algn="just"/>
            <a:r>
              <a:rPr lang="ar-EG" altLang="ar-SA" sz="2800"/>
              <a:t>يجب أن تكون هناك عناية خاصة بأماكن اتصال أنابيب أو مواسير الخدمات ببعضها البعض كذلك مصارف ماء الأمطار وأماكن التصاق في حالة المباني متعددة الطوابق – وكذلك أنابيب الهواء التي تمر خلال الأسقف.</a:t>
            </a:r>
          </a:p>
          <a:p>
            <a:pPr algn="just"/>
            <a:r>
              <a:rPr lang="ar-EG" altLang="ar-SA" sz="2800"/>
              <a:t> يجب أن تكون جميع فتحات الحوائط التي تمر خلالها أنابيب الخدمات محكمة الغلق أو مزودة بحلقات معدنية لإحكام الغلق.</a:t>
            </a:r>
          </a:p>
        </p:txBody>
      </p:sp>
      <p:sp>
        <p:nvSpPr>
          <p:cNvPr id="3" name="Title 2">
            <a:extLst>
              <a:ext uri="{FF2B5EF4-FFF2-40B4-BE49-F238E27FC236}">
                <a16:creationId xmlns:a16="http://schemas.microsoft.com/office/drawing/2014/main" id="{9E494B13-A55E-4130-87A2-0AA9F3729092}"/>
              </a:ext>
            </a:extLst>
          </p:cNvPr>
          <p:cNvSpPr>
            <a:spLocks noGrp="1"/>
          </p:cNvSpPr>
          <p:nvPr>
            <p:ph type="title"/>
          </p:nvPr>
        </p:nvSpPr>
        <p:spPr/>
        <p:txBody>
          <a:bodyPr/>
          <a:lstStyle/>
          <a:p>
            <a:pPr algn="ctr">
              <a:defRPr/>
            </a:pPr>
            <a:r>
              <a:rPr lang="ar-EG" sz="4000" u="sng" dirty="0">
                <a:solidFill>
                  <a:schemeClr val="tx1"/>
                </a:solidFill>
              </a:rPr>
              <a:t>(٢) تصميم وتشيد المبنى</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a:extLst>
              <a:ext uri="{FF2B5EF4-FFF2-40B4-BE49-F238E27FC236}">
                <a16:creationId xmlns:a16="http://schemas.microsoft.com/office/drawing/2014/main" id="{63ECF82F-EEF6-48D0-A1B7-85CB1B8C2E5D}"/>
              </a:ext>
            </a:extLst>
          </p:cNvPr>
          <p:cNvSpPr>
            <a:spLocks noGrp="1"/>
          </p:cNvSpPr>
          <p:nvPr>
            <p:ph idx="1"/>
          </p:nvPr>
        </p:nvSpPr>
        <p:spPr>
          <a:xfrm>
            <a:off x="457200" y="71438"/>
            <a:ext cx="8229600" cy="6572250"/>
          </a:xfrm>
        </p:spPr>
        <p:txBody>
          <a:bodyPr/>
          <a:lstStyle/>
          <a:p>
            <a:pPr algn="just"/>
            <a:r>
              <a:rPr lang="ar-EG" altLang="ar-SA" sz="3200"/>
              <a:t>يجب أن تزود كل الفتحات الخارجية مثل الأبواب والنوافذ وفتحات الإضاءة بالأسقف بوسيلة ملائمة للحماية من دخول الذباب والحشرات والقوارض والطيور والأتربة مثل الأبواب السلك والستائر والمراوح. </a:t>
            </a:r>
          </a:p>
          <a:p>
            <a:pPr algn="just"/>
            <a:r>
              <a:rPr lang="ar-EG" altLang="ar-SA" sz="3200"/>
              <a:t>يجب توفير مساحة كافية حول الأجهزة وأماكن تخزين المنتجات ومساحات التداول المؤقتة حتى يمكن التحكم في الظروف الصحية.</a:t>
            </a:r>
          </a:p>
          <a:p>
            <a:pPr algn="just"/>
            <a:r>
              <a:rPr lang="ar-EG" altLang="ar-SA" sz="3200"/>
              <a:t>يجب أن تكون الأبواب والنوافذ نظيفة وفي حالة جيدة كما يجب أن تفتح كل الأبواب الخارجية ذات الأسلاك للخارج.</a:t>
            </a:r>
          </a:p>
          <a:p>
            <a:pPr algn="just"/>
            <a:r>
              <a:rPr lang="ar-EG" altLang="ar-SA" sz="3200"/>
              <a:t> يجب أن تزود الأبواب الخارجية بوسيلة لتقليل حجم فتحاتها إلى الحد الأدنى عندما تكون في حالة استخدام لتفريغ حمولات عربات النقل والعربات الداخلية.</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a:extLst>
              <a:ext uri="{FF2B5EF4-FFF2-40B4-BE49-F238E27FC236}">
                <a16:creationId xmlns:a16="http://schemas.microsoft.com/office/drawing/2014/main" id="{0964D7FF-0D3C-4745-9281-7A1A28B32E31}"/>
              </a:ext>
            </a:extLst>
          </p:cNvPr>
          <p:cNvSpPr>
            <a:spLocks noGrp="1"/>
          </p:cNvSpPr>
          <p:nvPr>
            <p:ph idx="1"/>
          </p:nvPr>
        </p:nvSpPr>
        <p:spPr/>
        <p:txBody>
          <a:bodyPr/>
          <a:lstStyle/>
          <a:p>
            <a:pPr algn="just"/>
            <a:r>
              <a:rPr lang="ar-EG" altLang="ar-SA" sz="3600"/>
              <a:t>يجب أن تصمم هذه الأسقف بطريقة تمنع دخول الآفات – كما يجب أن تفحص بصفة مستمرة للتخلص من أعشاش وتجمعات الطيور بها. </a:t>
            </a:r>
          </a:p>
          <a:p>
            <a:pPr algn="just"/>
            <a:r>
              <a:rPr lang="ar-EG" altLang="ar-SA" sz="3600"/>
              <a:t>يجب أن تصمم أسقف صالات التصنيع بطريقة يسهل تنظيفها. </a:t>
            </a:r>
          </a:p>
          <a:p>
            <a:pPr algn="just"/>
            <a:r>
              <a:rPr lang="ar-EG" altLang="ar-SA" sz="3600"/>
              <a:t>يجب أن تكون أسطح الأسقف في حالة جيدة ولا تستخدم لتخزين الأجهزة والمواد الخام أو تستخدم لتجميع المخلفات المختلفة .</a:t>
            </a:r>
          </a:p>
        </p:txBody>
      </p:sp>
      <p:sp>
        <p:nvSpPr>
          <p:cNvPr id="3" name="Title 2">
            <a:extLst>
              <a:ext uri="{FF2B5EF4-FFF2-40B4-BE49-F238E27FC236}">
                <a16:creationId xmlns:a16="http://schemas.microsoft.com/office/drawing/2014/main" id="{000B8222-F27E-4DC8-8DFE-9EC9F9D0340B}"/>
              </a:ext>
            </a:extLst>
          </p:cNvPr>
          <p:cNvSpPr>
            <a:spLocks noGrp="1"/>
          </p:cNvSpPr>
          <p:nvPr>
            <p:ph type="title"/>
          </p:nvPr>
        </p:nvSpPr>
        <p:spPr/>
        <p:txBody>
          <a:bodyPr/>
          <a:lstStyle/>
          <a:p>
            <a:pPr algn="ctr">
              <a:defRPr/>
            </a:pPr>
            <a:r>
              <a:rPr lang="ar-EG" sz="4000" u="sng" dirty="0">
                <a:solidFill>
                  <a:schemeClr val="tx1"/>
                </a:solidFill>
              </a:rPr>
              <a:t>(٣) الأسقف والأسقف المعلقة</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a:extLst>
              <a:ext uri="{FF2B5EF4-FFF2-40B4-BE49-F238E27FC236}">
                <a16:creationId xmlns:a16="http://schemas.microsoft.com/office/drawing/2014/main" id="{252388C9-A39D-47D9-B190-D807F4A91296}"/>
              </a:ext>
            </a:extLst>
          </p:cNvPr>
          <p:cNvSpPr>
            <a:spLocks noGrp="1"/>
          </p:cNvSpPr>
          <p:nvPr>
            <p:ph idx="1"/>
          </p:nvPr>
        </p:nvSpPr>
        <p:spPr>
          <a:xfrm>
            <a:off x="457200" y="1214438"/>
            <a:ext cx="8229600" cy="5429250"/>
          </a:xfrm>
        </p:spPr>
        <p:txBody>
          <a:bodyPr/>
          <a:lstStyle/>
          <a:p>
            <a:pPr algn="just"/>
            <a:r>
              <a:rPr lang="ar-EG" altLang="ar-SA" sz="3200"/>
              <a:t>يجب أن يتم تنسيق المصنع بطريقة تسمح بفصل عمليات التصنيع عن بعضها حتى لا يحدث تلوث بفعل المكان أو الوقت أو التقسيمات أو سريان الهواء أو الأنظمة المغلقة أو أي وسيلة أخرى فعالة.</a:t>
            </a:r>
          </a:p>
          <a:p>
            <a:pPr algn="just"/>
            <a:r>
              <a:rPr lang="ar-EG" altLang="ar-SA" sz="3200"/>
              <a:t> يفضل أن يكون الفصل بين عمليات التصنيع ملموساً من خلال إقامة حوائط لتجنب التلوث الميكروبيولوجي بين كل من المواد الخام والمنتجات الوسطية والمنتجات النهائية أو تلوث المواد الصالحة للاستهلاك الآدمي بتلك المواد غير الصالحة مثل ماء الغلايات والكيماويات والسوائل الهندسية .</a:t>
            </a:r>
          </a:p>
          <a:p>
            <a:pPr algn="just"/>
            <a:r>
              <a:rPr lang="ar-EG" altLang="ar-SA" sz="3200"/>
              <a:t> يجب أن يتضمن تصميم وتشيد المصنع ضرورة العزل الكامل للأنشطة غير المتوافقة.</a:t>
            </a:r>
          </a:p>
        </p:txBody>
      </p:sp>
      <p:sp>
        <p:nvSpPr>
          <p:cNvPr id="3" name="Title 2">
            <a:extLst>
              <a:ext uri="{FF2B5EF4-FFF2-40B4-BE49-F238E27FC236}">
                <a16:creationId xmlns:a16="http://schemas.microsoft.com/office/drawing/2014/main" id="{B290C686-446E-4257-8E6F-4B74FBFDBC40}"/>
              </a:ext>
            </a:extLst>
          </p:cNvPr>
          <p:cNvSpPr>
            <a:spLocks noGrp="1"/>
          </p:cNvSpPr>
          <p:nvPr>
            <p:ph type="title"/>
          </p:nvPr>
        </p:nvSpPr>
        <p:spPr/>
        <p:txBody>
          <a:bodyPr/>
          <a:lstStyle/>
          <a:p>
            <a:pPr algn="ctr">
              <a:defRPr/>
            </a:pPr>
            <a:r>
              <a:rPr lang="ar-EG" sz="4000" u="sng" dirty="0">
                <a:solidFill>
                  <a:schemeClr val="tx1"/>
                </a:solidFill>
              </a:rPr>
              <a:t>(٤) تنسيق المصنع</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a:extLst>
              <a:ext uri="{FF2B5EF4-FFF2-40B4-BE49-F238E27FC236}">
                <a16:creationId xmlns:a16="http://schemas.microsoft.com/office/drawing/2014/main" id="{C47C103E-B3A9-4619-A81C-7821BCE645D7}"/>
              </a:ext>
            </a:extLst>
          </p:cNvPr>
          <p:cNvSpPr>
            <a:spLocks noGrp="1"/>
          </p:cNvSpPr>
          <p:nvPr>
            <p:ph idx="1"/>
          </p:nvPr>
        </p:nvSpPr>
        <p:spPr/>
        <p:txBody>
          <a:bodyPr/>
          <a:lstStyle/>
          <a:p>
            <a:pPr algn="just"/>
            <a:r>
              <a:rPr lang="ar-EG" altLang="ar-SA" sz="3200"/>
              <a:t>يجب أن تكون جميع الحوائط والقواطع والقوائم في صالات الإنتاج من النوع المقاوم للماء ومن مواد غير سامة وغير ممتصة – كما يجب أن تكون سطوحها ناعمة وقوية وسهلة التنظيف والتطهير.</a:t>
            </a:r>
          </a:p>
          <a:p>
            <a:pPr algn="just"/>
            <a:r>
              <a:rPr lang="ar-EG" altLang="ar-SA" sz="3200"/>
              <a:t> يجب أن يكون اللون فاتح وأن يغطى الجزء الخشبي المعرض للماء بمادة يسهل تنظيفها أو بمادة غير منفذة. </a:t>
            </a:r>
          </a:p>
          <a:p>
            <a:pPr algn="just"/>
            <a:r>
              <a:rPr lang="ar-EG" altLang="ar-SA" sz="3200"/>
              <a:t>يجب أن تكون أماكن التصاق الحوائط بكل من الأرضيات والأسقف دائرية مما يسهل من عملية تنظيفها والعناية بها.</a:t>
            </a:r>
          </a:p>
        </p:txBody>
      </p:sp>
      <p:sp>
        <p:nvSpPr>
          <p:cNvPr id="3" name="Title 2">
            <a:extLst>
              <a:ext uri="{FF2B5EF4-FFF2-40B4-BE49-F238E27FC236}">
                <a16:creationId xmlns:a16="http://schemas.microsoft.com/office/drawing/2014/main" id="{23F1D880-35A7-41B2-AB7C-EA0EF5F50C32}"/>
              </a:ext>
            </a:extLst>
          </p:cNvPr>
          <p:cNvSpPr>
            <a:spLocks noGrp="1"/>
          </p:cNvSpPr>
          <p:nvPr>
            <p:ph type="title"/>
          </p:nvPr>
        </p:nvSpPr>
        <p:spPr/>
        <p:txBody>
          <a:bodyPr/>
          <a:lstStyle/>
          <a:p>
            <a:pPr algn="ctr">
              <a:defRPr/>
            </a:pPr>
            <a:r>
              <a:rPr lang="ar-EG" sz="4000" u="sng" dirty="0"/>
              <a:t>(٥) الحوائط والقواطع والقوائم</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a:extLst>
              <a:ext uri="{FF2B5EF4-FFF2-40B4-BE49-F238E27FC236}">
                <a16:creationId xmlns:a16="http://schemas.microsoft.com/office/drawing/2014/main" id="{70DBBD64-A7AC-48CE-AD57-B1C20403A25E}"/>
              </a:ext>
            </a:extLst>
          </p:cNvPr>
          <p:cNvSpPr>
            <a:spLocks noGrp="1"/>
          </p:cNvSpPr>
          <p:nvPr>
            <p:ph idx="1"/>
          </p:nvPr>
        </p:nvSpPr>
        <p:spPr>
          <a:xfrm>
            <a:off x="457200" y="1214438"/>
            <a:ext cx="8229600" cy="5376862"/>
          </a:xfrm>
        </p:spPr>
        <p:txBody>
          <a:bodyPr/>
          <a:lstStyle/>
          <a:p>
            <a:pPr algn="just"/>
            <a:r>
              <a:rPr lang="ar-EG" altLang="ar-SA" sz="3000"/>
              <a:t>يجب أن تكون من مواد غير سامة وغير ممتصة ومن النوع المقاوم للماء. </a:t>
            </a:r>
          </a:p>
          <a:p>
            <a:pPr algn="just"/>
            <a:r>
              <a:rPr lang="ar-EG" altLang="ar-SA" sz="3000"/>
              <a:t>يجب أن تكون ذات أسطح ناعمة وقوية سهلة التنظيف. </a:t>
            </a:r>
          </a:p>
          <a:p>
            <a:pPr algn="just"/>
            <a:r>
              <a:rPr lang="ar-EG" altLang="ar-SA" sz="3000"/>
              <a:t>يجب أن تكون المواد المستخدمة في وصلات الأرضيات سواء الأسمنتية أو غيرها متجانسة وغير منفذة وسهلة التنظيف. </a:t>
            </a:r>
          </a:p>
          <a:p>
            <a:pPr algn="just"/>
            <a:r>
              <a:rPr lang="ar-EG" altLang="ar-SA" sz="3000"/>
              <a:t>يجب أن تكون الأرضيات في حالة جيدة وذات ميل حتى لا يتجمع الماء أو بقايا المنتجات عند استخدام الماء للتخلص منها. </a:t>
            </a:r>
          </a:p>
          <a:p>
            <a:pPr algn="just"/>
            <a:r>
              <a:rPr lang="ar-EG" altLang="ar-SA" sz="3000"/>
              <a:t>يجب أن تكون مواسير الصرف مثبتة جيداً ومتصلة بشبكة الصرف بطريقة صحيحة تمنع ارتجاع المخلفات السائلة.</a:t>
            </a:r>
          </a:p>
          <a:p>
            <a:pPr algn="just"/>
            <a:r>
              <a:rPr lang="ar-EG" altLang="ar-SA" sz="3000"/>
              <a:t>يجب أن تزود بالوعات الأرضيات بمصافي مثبتة بطريقة صحيحة.</a:t>
            </a:r>
          </a:p>
          <a:p>
            <a:pPr algn="just"/>
            <a:endParaRPr lang="ar-EG" altLang="ar-SA" sz="3000"/>
          </a:p>
        </p:txBody>
      </p:sp>
      <p:sp>
        <p:nvSpPr>
          <p:cNvPr id="3" name="Title 2">
            <a:extLst>
              <a:ext uri="{FF2B5EF4-FFF2-40B4-BE49-F238E27FC236}">
                <a16:creationId xmlns:a16="http://schemas.microsoft.com/office/drawing/2014/main" id="{0800075D-AEED-4A19-9BBB-0432A509989F}"/>
              </a:ext>
            </a:extLst>
          </p:cNvPr>
          <p:cNvSpPr>
            <a:spLocks noGrp="1"/>
          </p:cNvSpPr>
          <p:nvPr>
            <p:ph type="title"/>
          </p:nvPr>
        </p:nvSpPr>
        <p:spPr/>
        <p:txBody>
          <a:bodyPr/>
          <a:lstStyle/>
          <a:p>
            <a:pPr algn="ctr">
              <a:defRPr/>
            </a:pPr>
            <a:r>
              <a:rPr lang="ar-EG" u="sng" dirty="0"/>
              <a:t>(٦) أرضيات صالات الإنتاج</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3084</TotalTime>
  <Words>1907</Words>
  <Application>Microsoft Office PowerPoint</Application>
  <PresentationFormat>عرض على الشاشة (4:3)</PresentationFormat>
  <Paragraphs>108</Paragraphs>
  <Slides>25</Slides>
  <Notes>1</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25</vt:i4>
      </vt:variant>
    </vt:vector>
  </HeadingPairs>
  <TitlesOfParts>
    <vt:vector size="32" baseType="lpstr">
      <vt:lpstr>Arial</vt:lpstr>
      <vt:lpstr>Lucida Sans Unicode</vt:lpstr>
      <vt:lpstr>Wingdings 3</vt:lpstr>
      <vt:lpstr>Verdana</vt:lpstr>
      <vt:lpstr>Wingdings 2</vt:lpstr>
      <vt:lpstr>Calibri</vt:lpstr>
      <vt:lpstr>Concourse</vt:lpstr>
      <vt:lpstr>  مقررالشئون الصحية لمصانع الألبان لطلاب المستوى الرابع – برنامج علوم وتكنولوجيا الأغذية  المحاضرة الحادية عشر الإشتراطات الخاصة بالمبانى والمرافق</vt:lpstr>
      <vt:lpstr>الإشتراطات الخاصة بالمبانى والمرافق</vt:lpstr>
      <vt:lpstr>(١) الأرضيات</vt:lpstr>
      <vt:lpstr>(٢) تصميم وتشيد المبنى</vt:lpstr>
      <vt:lpstr>عرض تقديمي في PowerPoint</vt:lpstr>
      <vt:lpstr>(٣) الأسقف والأسقف المعلقة</vt:lpstr>
      <vt:lpstr>(٤) تنسيق المصنع</vt:lpstr>
      <vt:lpstr>(٥) الحوائط والقواطع والقوائم</vt:lpstr>
      <vt:lpstr>(٦) أرضيات صالات الإنتاج</vt:lpstr>
      <vt:lpstr>(٧) الإضاءة</vt:lpstr>
      <vt:lpstr>(٨) احتياجات التدفئة والتهوية وتكيف الهواء</vt:lpstr>
      <vt:lpstr>(٩) مصدر المياه</vt:lpstr>
      <vt:lpstr>(١٠) البخار</vt:lpstr>
      <vt:lpstr>(١١) الهواء تحت ضغط</vt:lpstr>
      <vt:lpstr>(١٢) وسائل مياه الشرب</vt:lpstr>
      <vt:lpstr>(١٣) وسائل تنظيف وتطهير الأيدي</vt:lpstr>
      <vt:lpstr>(١٤) دورات المياه وأماكن تغيير الملابس</vt:lpstr>
      <vt:lpstr>(١٥) الكافيتريات وأماكن تناول الطعام</vt:lpstr>
      <vt:lpstr>(١٦) أماكن التخلص من القمامة</vt:lpstr>
      <vt:lpstr>الاشتراطات الخاصة بالمخازن</vt:lpstr>
      <vt:lpstr>(١) ترتيب المخزون</vt:lpstr>
      <vt:lpstr>عرض تقديمي في PowerPoint</vt:lpstr>
      <vt:lpstr>(٢) تدوير المخزون</vt:lpstr>
      <vt:lpstr>(٣) تداول المنتجات التالفة</vt:lpstr>
      <vt:lpstr>(٤) خط محيط التفتيش</vt:lpstr>
    </vt:vector>
  </TitlesOfParts>
  <Company>Nabaster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Nabaster</dc:creator>
  <cp:lastModifiedBy>ن</cp:lastModifiedBy>
  <cp:revision>629</cp:revision>
  <dcterms:created xsi:type="dcterms:W3CDTF">2004-11-01T15:26:28Z</dcterms:created>
  <dcterms:modified xsi:type="dcterms:W3CDTF">2020-07-21T20:58:51Z</dcterms:modified>
</cp:coreProperties>
</file>