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1AB80C-B9C9-CD47-842B-2887CADFD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942FB2A-A88E-564C-BB62-409FE56C4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FE6DB8-539F-7B4A-AF8A-B2BDD247F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B96B81-7D15-BE48-8F8C-BA2DF7AD8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59771B-AD98-B045-BC08-1C9840230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49823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E749DC-8E9E-1F49-AF29-204D23E40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FE61E62-B4F4-B941-84FC-E4A8B4BF97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556E33-B5FF-1B41-AD35-98A774898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CEBC5D-1FCE-2245-8949-C95133556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04B72B2-20ED-8B49-BA78-5DB239CCA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76030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284D3D6-00EA-1244-AB5F-2EFDC5C971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2DD1B53-4987-3244-B06F-920531C3D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873F6D-042A-0543-8677-2E00E5BC6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2046E3-C352-E64D-8F5D-A7B382B16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DC653D4-4A63-0F4F-81EA-D42BB7E2C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1409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9B4EC7-E145-D247-B9A4-E536F65A8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A552787-F262-D84C-9728-424C91A4F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D93080-D089-524F-9ED3-C6D80915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6AF772-FDA6-FD4E-BA01-435851337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D1B060-1B0C-1A4C-AF20-3592F0605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44867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8A738F-0FBE-F043-A85A-0BE286173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8CFBDB2-6F5B-FA4A-AE43-E512950E8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CE2D69-35A9-5247-B625-46005A2D9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145D3DB-CED0-A04F-9A6B-F7B889956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4FDE4BC-3EAC-5C47-BA77-A22A2D6DC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283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21E139-F73D-F946-84AD-AEB7948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8055944-6B64-6A4B-AEC5-69B9E80904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CE379B7-73F1-A84E-8867-DA068BD6C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4DC4238-DC68-134D-BFEE-0B92B0CC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74BE9B6-5733-674B-A255-073168B81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F51C7CF-C5CC-0049-A7CB-F06CF817C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974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7C0F1C-3A92-254B-866C-AC40C2AF4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CA862C2-2F68-3A44-A578-E4538C291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887542A-0CD0-004B-82B1-1A763AB1A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ED9F388-31C5-1649-80BD-4C631E8574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5952DF6-4E9B-054B-AC5A-63E670E54D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6D34121-77CB-F745-8CBF-D7E392054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8BAF77C-2BDA-1C40-8C4F-DC26DFA9A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64B8F27-20B8-A846-9338-2C8FE1BBE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2261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69F4D6-1A6B-B741-8636-2FABCA3C5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0589A57-9798-FD4C-A988-2F616408E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62B73EA-E35A-C14F-92EA-2ABE98905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8933A5C-EF47-CF4C-A44C-052A36083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22583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48D380A-FB08-804D-9EC1-16C21E2B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950A3B7-BC81-D54A-84D6-41A7F32C4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81DD72-3447-6F4D-BA22-C68F5F0A7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85118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9C361A-9E3B-FB4D-8624-701A4121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FD735F-F728-BA41-905F-E46403687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79CB76C-E7A1-CC49-B72F-37FA45558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CE4EB0C-5D85-2240-BC1E-0BA174347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22B13E1-29E6-AC47-BF04-CD4FF6F64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40B8061-8DBD-AF44-BE83-0FB0C3A3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2020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A81F50-31F2-B842-87D9-25DBDEA6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E8A3F60-CD68-734D-A83B-6B344B0071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B88B723-60A7-E04A-B310-2F3BEAF18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0517BB5-C7C8-704B-BB6C-73DB1C4A4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D271EA9-00E7-2D43-ADEF-199114B6B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9703EB2-4CC6-4846-880A-597D7453B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6015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490DE73-DEFD-E94D-915F-14EEBAD61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2E836AD-AE99-C943-812F-861B4EF31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F4D092-74F5-9441-A8AE-E9C001D0BD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99816-404C-5C4B-A412-B1DD1411095E}" type="datetimeFigureOut">
              <a:rPr lang="ar-EG"/>
              <a:t>24/02/1443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528B30-EADA-2742-BE05-D3F31DE42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DB93C7-562D-E44F-A2F9-5813977C9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2EA69-976A-D847-A6BF-10F96AC59458}" type="slidenum">
              <a:rPr lang="ar-EG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5491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4">
            <a:extLst>
              <a:ext uri="{FF2B5EF4-FFF2-40B4-BE49-F238E27FC236}">
                <a16:creationId xmlns:a16="http://schemas.microsoft.com/office/drawing/2014/main" id="{9348CC18-CC13-7A49-8EAD-74E5ED9CB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0206" y="0"/>
            <a:ext cx="126524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28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4">
            <a:extLst>
              <a:ext uri="{FF2B5EF4-FFF2-40B4-BE49-F238E27FC236}">
                <a16:creationId xmlns:a16="http://schemas.microsoft.com/office/drawing/2014/main" id="{480F8A4E-2886-D841-8C76-1BAC85B87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194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4">
            <a:extLst>
              <a:ext uri="{FF2B5EF4-FFF2-40B4-BE49-F238E27FC236}">
                <a16:creationId xmlns:a16="http://schemas.microsoft.com/office/drawing/2014/main" id="{302B5FB8-595A-2F4B-B507-3E7501D30A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746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4">
            <a:extLst>
              <a:ext uri="{FF2B5EF4-FFF2-40B4-BE49-F238E27FC236}">
                <a16:creationId xmlns:a16="http://schemas.microsoft.com/office/drawing/2014/main" id="{93275211-8DEC-7A4E-B3D3-BA8B759445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930104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4">
            <a:extLst>
              <a:ext uri="{FF2B5EF4-FFF2-40B4-BE49-F238E27FC236}">
                <a16:creationId xmlns:a16="http://schemas.microsoft.com/office/drawing/2014/main" id="{4C76DA35-544A-1B4E-9724-48B2951D96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823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4">
            <a:extLst>
              <a:ext uri="{FF2B5EF4-FFF2-40B4-BE49-F238E27FC236}">
                <a16:creationId xmlns:a16="http://schemas.microsoft.com/office/drawing/2014/main" id="{E63CDA5F-5164-354F-BE4B-513BEA4BAF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588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4">
            <a:extLst>
              <a:ext uri="{FF2B5EF4-FFF2-40B4-BE49-F238E27FC236}">
                <a16:creationId xmlns:a16="http://schemas.microsoft.com/office/drawing/2014/main" id="{8CB109CB-CBA4-FA40-9333-2C044C4901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80647451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7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khuludalameer@gmail.com</dc:creator>
  <cp:lastModifiedBy>khuludalameer@gmail.com</cp:lastModifiedBy>
  <cp:revision>1</cp:revision>
  <dcterms:created xsi:type="dcterms:W3CDTF">2021-10-01T20:35:08Z</dcterms:created>
  <dcterms:modified xsi:type="dcterms:W3CDTF">2021-10-01T20:42:30Z</dcterms:modified>
</cp:coreProperties>
</file>