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E4A"/>
    <a:srgbClr val="846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11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845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789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849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085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79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008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270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25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7253-C15C-45D0-8A5E-CC3561029449}" type="datetimeFigureOut">
              <a:rPr lang="ar-SA" smtClean="0"/>
              <a:t>30/07/45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ED31-6CA0-457F-8508-DA6FC8C55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717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624D"/>
          </a:solidFill>
          <a:ln>
            <a:solidFill>
              <a:srgbClr val="846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2671" y="173255"/>
            <a:ext cx="11890407" cy="6545179"/>
          </a:xfrm>
          <a:prstGeom prst="roundRect">
            <a:avLst>
              <a:gd name="adj" fmla="val 990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6"/>
          <a:stretch/>
        </p:blipFill>
        <p:spPr>
          <a:xfrm>
            <a:off x="324052" y="279132"/>
            <a:ext cx="2369809" cy="126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52" b="26389" l="0" r="8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33" t="14914" r="12909" b="71528"/>
          <a:stretch/>
        </p:blipFill>
        <p:spPr bwMode="auto">
          <a:xfrm>
            <a:off x="3612670" y="-130813"/>
            <a:ext cx="5741304" cy="16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3612670" y="1325138"/>
            <a:ext cx="4996728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يوم التأسيس ....</a:t>
            </a:r>
            <a:endParaRPr lang="ar-KW" altLang="zh-CN" sz="2400" b="1" dirty="0">
              <a:solidFill>
                <a:srgbClr val="845E4A"/>
              </a:solidFill>
              <a:latin typeface="Calibri" panose="020F0502020204030204" pitchFamily="34" charset="0"/>
              <a:ea typeface="汉仪丫丫体简" panose="02010604000101010101" pitchFamily="2" charset="-122"/>
              <a:cs typeface="Calibri" panose="020F0502020204030204" pitchFamily="34" charset="0"/>
              <a:sym typeface="+mn-lt"/>
            </a:endParaRPr>
          </a:p>
          <a:p>
            <a:pPr algn="ctr"/>
            <a:r>
              <a:rPr lang="ar-SA" altLang="zh-CN" sz="2400" b="1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يقف التاريخ لينصت ويستذكر </a:t>
            </a:r>
          </a:p>
          <a:p>
            <a:pPr algn="ctr"/>
            <a:r>
              <a:rPr lang="ar-SA" altLang="zh-CN" sz="2400" b="1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عمق تاريخنا وحضارتنا وثقافتنا.</a:t>
            </a:r>
            <a:endParaRPr lang="zh-CN" altLang="en-US" sz="2400" b="1" dirty="0">
              <a:solidFill>
                <a:srgbClr val="845E4A"/>
              </a:solidFill>
              <a:latin typeface="Calibri" panose="020F0502020204030204" pitchFamily="34" charset="0"/>
              <a:ea typeface="汉仪丫丫体简" panose="0201060400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9"/>
          <a:stretch/>
        </p:blipFill>
        <p:spPr>
          <a:xfrm>
            <a:off x="2013969" y="3283870"/>
            <a:ext cx="8067809" cy="34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624D"/>
          </a:solidFill>
          <a:ln>
            <a:solidFill>
              <a:srgbClr val="846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1547" y="173255"/>
            <a:ext cx="11890407" cy="6545179"/>
          </a:xfrm>
          <a:prstGeom prst="roundRect">
            <a:avLst>
              <a:gd name="adj" fmla="val 990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6"/>
          <a:stretch/>
        </p:blipFill>
        <p:spPr>
          <a:xfrm>
            <a:off x="324052" y="279132"/>
            <a:ext cx="2369809" cy="126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48" b="97656" l="9883" r="71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17781" r="25543" b="18748"/>
          <a:stretch/>
        </p:blipFill>
        <p:spPr bwMode="auto">
          <a:xfrm>
            <a:off x="2231793" y="568960"/>
            <a:ext cx="8040990" cy="607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3230880" y="341695"/>
            <a:ext cx="6367450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ماذا تعرف عن يوم التأسيس؟</a:t>
            </a:r>
            <a:endParaRPr lang="zh-CN" altLang="en-US" sz="2400" b="1" dirty="0">
              <a:solidFill>
                <a:srgbClr val="845E4A"/>
              </a:solidFill>
              <a:latin typeface="Calibri" panose="020F0502020204030204" pitchFamily="34" charset="0"/>
              <a:ea typeface="汉仪丫丫体简" panose="0201060400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8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624D"/>
          </a:solidFill>
          <a:ln>
            <a:solidFill>
              <a:srgbClr val="846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1547" y="173255"/>
            <a:ext cx="11890407" cy="6545179"/>
          </a:xfrm>
          <a:prstGeom prst="roundRect">
            <a:avLst>
              <a:gd name="adj" fmla="val 990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6"/>
          <a:stretch/>
        </p:blipFill>
        <p:spPr>
          <a:xfrm>
            <a:off x="324052" y="279132"/>
            <a:ext cx="2369809" cy="126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3230880" y="341695"/>
            <a:ext cx="6367450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ماذا تعرف عن يوم التأسيس؟</a:t>
            </a:r>
            <a:endParaRPr lang="zh-CN" altLang="en-US" sz="2400" b="1" dirty="0">
              <a:solidFill>
                <a:srgbClr val="845E4A"/>
              </a:solidFill>
              <a:latin typeface="Calibri" panose="020F0502020204030204" pitchFamily="34" charset="0"/>
              <a:ea typeface="汉仪丫丫体简" panose="0201060400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4004108" y="1625512"/>
            <a:ext cx="7859029" cy="429348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altLang="zh-CN" sz="3600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في قديم الزمان وقبل عام 22/2/1727 </a:t>
            </a:r>
          </a:p>
          <a:p>
            <a:pPr>
              <a:lnSpc>
                <a:spcPct val="150000"/>
              </a:lnSpc>
            </a:pPr>
            <a:r>
              <a:rPr lang="ar-SA" altLang="zh-CN" sz="3600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كانت القبائل تعيش في خوف وعدم أمان ومشاكل كثيرة إلى أن أتـى الإمام محمد بن سعود ووحد الدرعية وكان معروف بالذكاء والحنكة والحكمة</a:t>
            </a:r>
          </a:p>
          <a:p>
            <a:pPr>
              <a:lnSpc>
                <a:spcPct val="150000"/>
              </a:lnSpc>
            </a:pPr>
            <a:r>
              <a:rPr lang="ar-SA" altLang="zh-CN" sz="3600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بعد أن قاد القبائل انتشر الأمن والثقافة وعم السلام  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9892"/>
          <a:stretch/>
        </p:blipFill>
        <p:spPr>
          <a:xfrm>
            <a:off x="324052" y="1927158"/>
            <a:ext cx="4061861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624D"/>
          </a:solidFill>
          <a:ln>
            <a:solidFill>
              <a:srgbClr val="846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1547" y="173255"/>
            <a:ext cx="11890407" cy="6545179"/>
          </a:xfrm>
          <a:prstGeom prst="roundRect">
            <a:avLst>
              <a:gd name="adj" fmla="val 990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6"/>
          <a:stretch/>
        </p:blipFill>
        <p:spPr>
          <a:xfrm>
            <a:off x="324052" y="279132"/>
            <a:ext cx="2369809" cy="126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3230880" y="341695"/>
            <a:ext cx="6367450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الدولة السعودية مرت بثلاث مراحل</a:t>
            </a:r>
            <a:endParaRPr lang="zh-CN" altLang="en-US" sz="2400" b="1" dirty="0">
              <a:solidFill>
                <a:srgbClr val="845E4A"/>
              </a:solidFill>
              <a:latin typeface="Calibri" panose="020F0502020204030204" pitchFamily="34" charset="0"/>
              <a:ea typeface="汉仪丫丫体简" panose="0201060400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548640" y="1698595"/>
            <a:ext cx="11064240" cy="10491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zh-CN" sz="4400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المرحلة الأولى عام 1727 وحتى عام 1818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544630" y="3274464"/>
            <a:ext cx="11064240" cy="10491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zh-CN" sz="4400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المرحلة الثانية عام 1824 وحتى عام 1891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563880" y="4898570"/>
            <a:ext cx="11064240" cy="10491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zh-CN" sz="4400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المرحلة الثانية عام 1902 وحتى الآن</a:t>
            </a:r>
          </a:p>
        </p:txBody>
      </p:sp>
    </p:spTree>
    <p:extLst>
      <p:ext uri="{BB962C8B-B14F-4D97-AF65-F5344CB8AC3E}">
        <p14:creationId xmlns:p14="http://schemas.microsoft.com/office/powerpoint/2010/main" val="10213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624D"/>
          </a:solidFill>
          <a:ln>
            <a:solidFill>
              <a:srgbClr val="846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1547" y="173255"/>
            <a:ext cx="11890407" cy="6545179"/>
          </a:xfrm>
          <a:prstGeom prst="roundRect">
            <a:avLst>
              <a:gd name="adj" fmla="val 990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6"/>
          <a:stretch/>
        </p:blipFill>
        <p:spPr>
          <a:xfrm>
            <a:off x="324052" y="279132"/>
            <a:ext cx="2369809" cy="126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3230880" y="418697"/>
            <a:ext cx="6367450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ما هو شعار يوم التأسيس وماذا يعني؟</a:t>
            </a:r>
            <a:endParaRPr lang="zh-CN" altLang="en-US" sz="2400" b="1" dirty="0">
              <a:solidFill>
                <a:srgbClr val="845E4A"/>
              </a:solidFill>
              <a:latin typeface="Calibri" panose="020F0502020204030204" pitchFamily="34" charset="0"/>
              <a:ea typeface="汉仪丫丫体简" panose="0201060400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3E1DC"/>
              </a:clrFrom>
              <a:clrTo>
                <a:srgbClr val="E3E1D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5443" l="9956" r="89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0" t="20741" r="24910" b="9576"/>
          <a:stretch/>
        </p:blipFill>
        <p:spPr bwMode="auto">
          <a:xfrm>
            <a:off x="2189536" y="744354"/>
            <a:ext cx="763406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624D"/>
          </a:solidFill>
          <a:ln>
            <a:solidFill>
              <a:srgbClr val="846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1547" y="173255"/>
            <a:ext cx="11890407" cy="6545179"/>
          </a:xfrm>
          <a:prstGeom prst="roundRect">
            <a:avLst>
              <a:gd name="adj" fmla="val 990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6"/>
          <a:stretch/>
        </p:blipFill>
        <p:spPr>
          <a:xfrm>
            <a:off x="324052" y="279132"/>
            <a:ext cx="2369809" cy="126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3230880" y="418697"/>
            <a:ext cx="6367450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ففي كل عام دولتنا الحبيبة تحتفل بيوم التأسيس </a:t>
            </a:r>
            <a:endParaRPr lang="zh-CN" altLang="en-US" sz="2400" b="1" dirty="0">
              <a:solidFill>
                <a:srgbClr val="845E4A"/>
              </a:solidFill>
              <a:latin typeface="Calibri" panose="020F0502020204030204" pitchFamily="34" charset="0"/>
              <a:ea typeface="汉仪丫丫体简" panose="0201060400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8D3EF0CF-7C0F-44A0-AB8B-F4A72F03F32D}"/>
              </a:ext>
            </a:extLst>
          </p:cNvPr>
          <p:cNvSpPr txBox="1"/>
          <p:nvPr/>
        </p:nvSpPr>
        <p:spPr>
          <a:xfrm>
            <a:off x="1164656" y="2556849"/>
            <a:ext cx="10211744" cy="276537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zh-CN" sz="6000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22 فبراير من كل عام </a:t>
            </a:r>
          </a:p>
          <a:p>
            <a:pPr algn="ctr">
              <a:lnSpc>
                <a:spcPct val="150000"/>
              </a:lnSpc>
            </a:pPr>
            <a:r>
              <a:rPr lang="ar-SA" altLang="zh-CN" sz="6000" dirty="0" smtClean="0">
                <a:solidFill>
                  <a:srgbClr val="845E4A"/>
                </a:solidFill>
                <a:latin typeface="Calibri" panose="020F0502020204030204" pitchFamily="34" charset="0"/>
                <a:ea typeface="汉仪丫丫体简" panose="02010604000101010101" pitchFamily="2" charset="-122"/>
                <a:cs typeface="Calibri" panose="020F0502020204030204" pitchFamily="34" charset="0"/>
                <a:sym typeface="+mn-lt"/>
              </a:rPr>
              <a:t>سيرة خالدة.. لدولة راسخة</a:t>
            </a:r>
            <a:endParaRPr lang="ar-KW" altLang="zh-CN" sz="6000" dirty="0">
              <a:solidFill>
                <a:srgbClr val="845E4A"/>
              </a:solidFill>
              <a:latin typeface="Calibri" panose="020F0502020204030204" pitchFamily="34" charset="0"/>
              <a:ea typeface="汉仪丫丫体简" panose="0201060400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36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113</Words>
  <Application>Microsoft Office PowerPoint</Application>
  <PresentationFormat>شاشة عريضة</PresentationFormat>
  <Paragraphs>16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汉仪丫丫体简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Seham Azzamel</dc:creator>
  <cp:lastModifiedBy>Seham Azzamel</cp:lastModifiedBy>
  <cp:revision>7</cp:revision>
  <dcterms:created xsi:type="dcterms:W3CDTF">2024-02-09T14:53:21Z</dcterms:created>
  <dcterms:modified xsi:type="dcterms:W3CDTF">2024-02-09T15:40:28Z</dcterms:modified>
</cp:coreProperties>
</file>