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5" r:id="rId1"/>
    <p:sldMasterId id="2147483686" r:id="rId2"/>
  </p:sldMasterIdLst>
  <p:notesMasterIdLst>
    <p:notesMasterId r:id="rId11"/>
  </p:notesMasterIdLst>
  <p:sldIdLst>
    <p:sldId id="256" r:id="rId3"/>
    <p:sldId id="329" r:id="rId4"/>
    <p:sldId id="300" r:id="rId5"/>
    <p:sldId id="269" r:id="rId6"/>
    <p:sldId id="318" r:id="rId7"/>
    <p:sldId id="319" r:id="rId8"/>
    <p:sldId id="320" r:id="rId9"/>
    <p:sldId id="321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079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DBE"/>
    <a:srgbClr val="6CDDDA"/>
    <a:srgbClr val="FF99CC"/>
    <a:srgbClr val="33CCCC"/>
    <a:srgbClr val="CFAF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F0334FF-55B7-43B3-AECE-5EF961613660}">
  <a:tblStyle styleId="{2F0334FF-55B7-43B3-AECE-5EF9616136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3" autoAdjust="0"/>
    <p:restoredTop sz="94660"/>
  </p:normalViewPr>
  <p:slideViewPr>
    <p:cSldViewPr snapToGrid="0">
      <p:cViewPr varScale="1">
        <p:scale>
          <a:sx n="97" d="100"/>
          <a:sy n="97" d="100"/>
        </p:scale>
        <p:origin x="308" y="48"/>
      </p:cViewPr>
      <p:guideLst>
        <p:guide orient="horz" pos="307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 /><Relationship Id="rId13" Type="http://schemas.openxmlformats.org/officeDocument/2006/relationships/viewProps" Target="viewProps.xml" /><Relationship Id="rId3" Type="http://schemas.openxmlformats.org/officeDocument/2006/relationships/slide" Target="slides/slide1.xml" /><Relationship Id="rId7" Type="http://schemas.openxmlformats.org/officeDocument/2006/relationships/slide" Target="slides/slide5.xml" /><Relationship Id="rId12" Type="http://schemas.openxmlformats.org/officeDocument/2006/relationships/presProps" Target="presProps.xml" /><Relationship Id="rId2" Type="http://schemas.openxmlformats.org/officeDocument/2006/relationships/slideMaster" Target="slideMasters/slideMaster2.xml" /><Relationship Id="rId16" Type="http://schemas.microsoft.com/office/2016/11/relationships/changesInfo" Target="changesInfos/changesInfo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4.xml" /><Relationship Id="rId11" Type="http://schemas.openxmlformats.org/officeDocument/2006/relationships/notesMaster" Target="notesMasters/notesMaster1.xml" /><Relationship Id="rId5" Type="http://schemas.openxmlformats.org/officeDocument/2006/relationships/slide" Target="slides/slide3.xml" /><Relationship Id="rId15" Type="http://schemas.openxmlformats.org/officeDocument/2006/relationships/tableStyles" Target="tableStyles.xml" /><Relationship Id="rId10" Type="http://schemas.openxmlformats.org/officeDocument/2006/relationships/slide" Target="slides/slide8.xml" /><Relationship Id="rId4" Type="http://schemas.openxmlformats.org/officeDocument/2006/relationships/slide" Target="slides/slide2.xml" /><Relationship Id="rId9" Type="http://schemas.openxmlformats.org/officeDocument/2006/relationships/slide" Target="slides/slide7.xml" /><Relationship Id="rId14" Type="http://schemas.openxmlformats.org/officeDocument/2006/relationships/theme" Target="theme/theme1.xml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hadeer almujlly" userId="1000276827a0d2b4" providerId="LiveId" clId="{218716AA-0C7A-4C80-803F-D818877AAD38}"/>
    <pc:docChg chg="delSld">
      <pc:chgData name="Ghadeer almujlly" userId="1000276827a0d2b4" providerId="LiveId" clId="{218716AA-0C7A-4C80-803F-D818877AAD38}" dt="2020-09-03T17:00:20.198" v="24" actId="2696"/>
      <pc:docMkLst>
        <pc:docMk/>
      </pc:docMkLst>
      <pc:sldChg chg="del">
        <pc:chgData name="Ghadeer almujlly" userId="1000276827a0d2b4" providerId="LiveId" clId="{218716AA-0C7A-4C80-803F-D818877AAD38}" dt="2020-09-03T16:59:36.656" v="5" actId="2696"/>
        <pc:sldMkLst>
          <pc:docMk/>
          <pc:sldMk cId="0" sldId="257"/>
        </pc:sldMkLst>
      </pc:sldChg>
      <pc:sldChg chg="del">
        <pc:chgData name="Ghadeer almujlly" userId="1000276827a0d2b4" providerId="LiveId" clId="{218716AA-0C7A-4C80-803F-D818877AAD38}" dt="2020-09-03T16:59:38.286" v="8" actId="2696"/>
        <pc:sldMkLst>
          <pc:docMk/>
          <pc:sldMk cId="0" sldId="260"/>
        </pc:sldMkLst>
      </pc:sldChg>
      <pc:sldChg chg="del">
        <pc:chgData name="Ghadeer almujlly" userId="1000276827a0d2b4" providerId="LiveId" clId="{218716AA-0C7A-4C80-803F-D818877AAD38}" dt="2020-09-03T16:59:55.389" v="15" actId="2696"/>
        <pc:sldMkLst>
          <pc:docMk/>
          <pc:sldMk cId="0" sldId="264"/>
        </pc:sldMkLst>
      </pc:sldChg>
      <pc:sldChg chg="del">
        <pc:chgData name="Ghadeer almujlly" userId="1000276827a0d2b4" providerId="LiveId" clId="{218716AA-0C7A-4C80-803F-D818877AAD38}" dt="2020-09-03T17:00:09.256" v="21" actId="2696"/>
        <pc:sldMkLst>
          <pc:docMk/>
          <pc:sldMk cId="0" sldId="265"/>
        </pc:sldMkLst>
      </pc:sldChg>
      <pc:sldChg chg="del">
        <pc:chgData name="Ghadeer almujlly" userId="1000276827a0d2b4" providerId="LiveId" clId="{218716AA-0C7A-4C80-803F-D818877AAD38}" dt="2020-09-03T16:59:34.955" v="2" actId="2696"/>
        <pc:sldMkLst>
          <pc:docMk/>
          <pc:sldMk cId="0" sldId="271"/>
        </pc:sldMkLst>
      </pc:sldChg>
      <pc:sldChg chg="del">
        <pc:chgData name="Ghadeer almujlly" userId="1000276827a0d2b4" providerId="LiveId" clId="{218716AA-0C7A-4C80-803F-D818877AAD38}" dt="2020-09-03T16:59:30.894" v="0" actId="2696"/>
        <pc:sldMkLst>
          <pc:docMk/>
          <pc:sldMk cId="0" sldId="275"/>
        </pc:sldMkLst>
      </pc:sldChg>
      <pc:sldChg chg="del">
        <pc:chgData name="Ghadeer almujlly" userId="1000276827a0d2b4" providerId="LiveId" clId="{218716AA-0C7A-4C80-803F-D818877AAD38}" dt="2020-09-03T16:59:40.352" v="11" actId="2696"/>
        <pc:sldMkLst>
          <pc:docMk/>
          <pc:sldMk cId="0" sldId="280"/>
        </pc:sldMkLst>
      </pc:sldChg>
      <pc:sldChg chg="del">
        <pc:chgData name="Ghadeer almujlly" userId="1000276827a0d2b4" providerId="LiveId" clId="{218716AA-0C7A-4C80-803F-D818877AAD38}" dt="2020-09-03T17:00:05.173" v="20" actId="2696"/>
        <pc:sldMkLst>
          <pc:docMk/>
          <pc:sldMk cId="0" sldId="288"/>
        </pc:sldMkLst>
      </pc:sldChg>
      <pc:sldChg chg="del">
        <pc:chgData name="Ghadeer almujlly" userId="1000276827a0d2b4" providerId="LiveId" clId="{218716AA-0C7A-4C80-803F-D818877AAD38}" dt="2020-09-03T16:59:33.275" v="1" actId="2696"/>
        <pc:sldMkLst>
          <pc:docMk/>
          <pc:sldMk cId="0" sldId="292"/>
        </pc:sldMkLst>
      </pc:sldChg>
      <pc:sldChg chg="del">
        <pc:chgData name="Ghadeer almujlly" userId="1000276827a0d2b4" providerId="LiveId" clId="{218716AA-0C7A-4C80-803F-D818877AAD38}" dt="2020-09-03T17:00:20.197" v="23" actId="2696"/>
        <pc:sldMkLst>
          <pc:docMk/>
          <pc:sldMk cId="0" sldId="295"/>
        </pc:sldMkLst>
      </pc:sldChg>
      <pc:sldChg chg="del">
        <pc:chgData name="Ghadeer almujlly" userId="1000276827a0d2b4" providerId="LiveId" clId="{218716AA-0C7A-4C80-803F-D818877AAD38}" dt="2020-09-03T16:59:35.851" v="3" actId="2696"/>
        <pc:sldMkLst>
          <pc:docMk/>
          <pc:sldMk cId="2544194185" sldId="322"/>
        </pc:sldMkLst>
      </pc:sldChg>
      <pc:sldChg chg="del">
        <pc:chgData name="Ghadeer almujlly" userId="1000276827a0d2b4" providerId="LiveId" clId="{218716AA-0C7A-4C80-803F-D818877AAD38}" dt="2020-09-03T16:59:37.454" v="6" actId="2696"/>
        <pc:sldMkLst>
          <pc:docMk/>
          <pc:sldMk cId="3708300067" sldId="323"/>
        </pc:sldMkLst>
      </pc:sldChg>
      <pc:sldChg chg="del">
        <pc:chgData name="Ghadeer almujlly" userId="1000276827a0d2b4" providerId="LiveId" clId="{218716AA-0C7A-4C80-803F-D818877AAD38}" dt="2020-09-03T16:59:41.132" v="12" actId="2696"/>
        <pc:sldMkLst>
          <pc:docMk/>
          <pc:sldMk cId="954944326" sldId="324"/>
        </pc:sldMkLst>
      </pc:sldChg>
      <pc:sldChg chg="del">
        <pc:chgData name="Ghadeer almujlly" userId="1000276827a0d2b4" providerId="LiveId" clId="{218716AA-0C7A-4C80-803F-D818877AAD38}" dt="2020-09-03T16:59:39.517" v="9" actId="2696"/>
        <pc:sldMkLst>
          <pc:docMk/>
          <pc:sldMk cId="4276271577" sldId="325"/>
        </pc:sldMkLst>
      </pc:sldChg>
      <pc:sldChg chg="del">
        <pc:chgData name="Ghadeer almujlly" userId="1000276827a0d2b4" providerId="LiveId" clId="{218716AA-0C7A-4C80-803F-D818877AAD38}" dt="2020-09-03T16:59:57.249" v="17" actId="2696"/>
        <pc:sldMkLst>
          <pc:docMk/>
          <pc:sldMk cId="2992356814" sldId="326"/>
        </pc:sldMkLst>
      </pc:sldChg>
      <pc:sldChg chg="del">
        <pc:chgData name="Ghadeer almujlly" userId="1000276827a0d2b4" providerId="LiveId" clId="{218716AA-0C7A-4C80-803F-D818877AAD38}" dt="2020-09-03T16:59:59.908" v="18" actId="2696"/>
        <pc:sldMkLst>
          <pc:docMk/>
          <pc:sldMk cId="2347552718" sldId="327"/>
        </pc:sldMkLst>
      </pc:sldChg>
      <pc:sldChg chg="del">
        <pc:chgData name="Ghadeer almujlly" userId="1000276827a0d2b4" providerId="LiveId" clId="{218716AA-0C7A-4C80-803F-D818877AAD38}" dt="2020-09-03T17:00:00.917" v="19" actId="2696"/>
        <pc:sldMkLst>
          <pc:docMk/>
          <pc:sldMk cId="2231309351" sldId="328"/>
        </pc:sldMkLst>
      </pc:sldChg>
      <pc:sldChg chg="del">
        <pc:chgData name="Ghadeer almujlly" userId="1000276827a0d2b4" providerId="LiveId" clId="{218716AA-0C7A-4C80-803F-D818877AAD38}" dt="2020-09-03T16:59:51.858" v="14" actId="2696"/>
        <pc:sldMkLst>
          <pc:docMk/>
          <pc:sldMk cId="1830648665" sldId="330"/>
        </pc:sldMkLst>
      </pc:sldChg>
      <pc:sldMasterChg chg="delSldLayout">
        <pc:chgData name="Ghadeer almujlly" userId="1000276827a0d2b4" providerId="LiveId" clId="{218716AA-0C7A-4C80-803F-D818877AAD38}" dt="2020-09-03T17:00:20.198" v="24" actId="2696"/>
        <pc:sldMasterMkLst>
          <pc:docMk/>
          <pc:sldMasterMk cId="0" sldId="2147483685"/>
        </pc:sldMasterMkLst>
        <pc:sldLayoutChg chg="del">
          <pc:chgData name="Ghadeer almujlly" userId="1000276827a0d2b4" providerId="LiveId" clId="{218716AA-0C7A-4C80-803F-D818877AAD38}" dt="2020-09-03T16:59:37.466" v="7" actId="2696"/>
          <pc:sldLayoutMkLst>
            <pc:docMk/>
            <pc:sldMasterMk cId="0" sldId="2147483685"/>
            <pc:sldLayoutMk cId="0" sldId="2147483650"/>
          </pc:sldLayoutMkLst>
        </pc:sldLayoutChg>
        <pc:sldLayoutChg chg="del">
          <pc:chgData name="Ghadeer almujlly" userId="1000276827a0d2b4" providerId="LiveId" clId="{218716AA-0C7A-4C80-803F-D818877AAD38}" dt="2020-09-03T16:59:39.518" v="10" actId="2696"/>
          <pc:sldLayoutMkLst>
            <pc:docMk/>
            <pc:sldMasterMk cId="0" sldId="2147483685"/>
            <pc:sldLayoutMk cId="0" sldId="2147483653"/>
          </pc:sldLayoutMkLst>
        </pc:sldLayoutChg>
        <pc:sldLayoutChg chg="del">
          <pc:chgData name="Ghadeer almujlly" userId="1000276827a0d2b4" providerId="LiveId" clId="{218716AA-0C7A-4C80-803F-D818877AAD38}" dt="2020-09-03T16:59:55.390" v="16" actId="2696"/>
          <pc:sldLayoutMkLst>
            <pc:docMk/>
            <pc:sldMasterMk cId="0" sldId="2147483685"/>
            <pc:sldLayoutMk cId="0" sldId="2147483665"/>
          </pc:sldLayoutMkLst>
        </pc:sldLayoutChg>
        <pc:sldLayoutChg chg="del">
          <pc:chgData name="Ghadeer almujlly" userId="1000276827a0d2b4" providerId="LiveId" clId="{218716AA-0C7A-4C80-803F-D818877AAD38}" dt="2020-09-03T17:00:09.257" v="22" actId="2696"/>
          <pc:sldLayoutMkLst>
            <pc:docMk/>
            <pc:sldMasterMk cId="0" sldId="2147483685"/>
            <pc:sldLayoutMk cId="0" sldId="2147483667"/>
          </pc:sldLayoutMkLst>
        </pc:sldLayoutChg>
        <pc:sldLayoutChg chg="del">
          <pc:chgData name="Ghadeer almujlly" userId="1000276827a0d2b4" providerId="LiveId" clId="{218716AA-0C7A-4C80-803F-D818877AAD38}" dt="2020-09-03T16:59:35.856" v="4" actId="2696"/>
          <pc:sldLayoutMkLst>
            <pc:docMk/>
            <pc:sldMasterMk cId="0" sldId="2147483685"/>
            <pc:sldLayoutMk cId="0" sldId="2147483669"/>
          </pc:sldLayoutMkLst>
        </pc:sldLayoutChg>
        <pc:sldLayoutChg chg="del">
          <pc:chgData name="Ghadeer almujlly" userId="1000276827a0d2b4" providerId="LiveId" clId="{218716AA-0C7A-4C80-803F-D818877AAD38}" dt="2020-09-03T16:59:41.136" v="13" actId="2696"/>
          <pc:sldLayoutMkLst>
            <pc:docMk/>
            <pc:sldMasterMk cId="0" sldId="2147483685"/>
            <pc:sldLayoutMk cId="0" sldId="2147483676"/>
          </pc:sldLayoutMkLst>
        </pc:sldLayoutChg>
        <pc:sldLayoutChg chg="del">
          <pc:chgData name="Ghadeer almujlly" userId="1000276827a0d2b4" providerId="LiveId" clId="{218716AA-0C7A-4C80-803F-D818877AAD38}" dt="2020-09-03T17:00:20.198" v="24" actId="2696"/>
          <pc:sldLayoutMkLst>
            <pc:docMk/>
            <pc:sldMasterMk cId="0" sldId="2147483685"/>
            <pc:sldLayoutMk cId="0" sldId="2147483683"/>
          </pc:sldLayoutMkLst>
        </pc:sldLayoutChg>
      </pc:sldMasterChg>
    </pc:docChg>
  </pc:docChgLst>
  <pc:docChgLst>
    <pc:chgData name="Ghadeer almujlly" userId="1000276827a0d2b4" providerId="LiveId" clId="{4B40515C-7699-4B7D-B1E2-839BE3C98440}"/>
    <pc:docChg chg="modSld">
      <pc:chgData name="Ghadeer almujlly" userId="1000276827a0d2b4" providerId="LiveId" clId="{4B40515C-7699-4B7D-B1E2-839BE3C98440}" dt="2020-09-03T12:19:21.719" v="3" actId="1076"/>
      <pc:docMkLst>
        <pc:docMk/>
      </pc:docMkLst>
      <pc:sldChg chg="modSp">
        <pc:chgData name="Ghadeer almujlly" userId="1000276827a0d2b4" providerId="LiveId" clId="{4B40515C-7699-4B7D-B1E2-839BE3C98440}" dt="2020-09-03T12:19:21.719" v="3" actId="1076"/>
        <pc:sldMkLst>
          <pc:docMk/>
          <pc:sldMk cId="0" sldId="271"/>
        </pc:sldMkLst>
        <pc:picChg chg="mod">
          <ac:chgData name="Ghadeer almujlly" userId="1000276827a0d2b4" providerId="LiveId" clId="{4B40515C-7699-4B7D-B1E2-839BE3C98440}" dt="2020-09-03T12:19:21.719" v="3" actId="1076"/>
          <ac:picMkLst>
            <pc:docMk/>
            <pc:sldMk cId="0" sldId="271"/>
            <ac:picMk id="25" creationId="{0601DAD4-D97E-4983-BA90-FEA542C463F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77cf0412cd_0_10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77cf0412cd_0_10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Google Shape;3076;g77cf0412cd_0_39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7" name="Google Shape;3077;g77cf0412cd_0_39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3645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9" name="Google Shape;4749;g77cf0412cd_0_196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0" name="Google Shape;4750;g77cf0412cd_0_196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" name="Google Shape;1421;g77cf0412cd_0_39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2" name="Google Shape;1422;g77cf0412cd_0_39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" name="Google Shape;1421;g77cf0412cd_0_39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2" name="Google Shape;1422;g77cf0412cd_0_39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7034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" name="Google Shape;1421;g77cf0412cd_0_39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2" name="Google Shape;1422;g77cf0412cd_0_39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75770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" name="Google Shape;1421;g77cf0412cd_0_39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2" name="Google Shape;1422;g77cf0412cd_0_39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49438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" name="Google Shape;1421;g77cf0412cd_0_39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2" name="Google Shape;1422;g77cf0412cd_0_39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8727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924475" y="443575"/>
            <a:ext cx="5305500" cy="5305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529425" y="3892925"/>
            <a:ext cx="2085300" cy="4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3059600" y="847922"/>
            <a:ext cx="3035700" cy="18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CUSTOM_20">
    <p:bg>
      <p:bgPr>
        <a:solidFill>
          <a:schemeClr val="accent3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4">
  <p:cSld name="CUSTOM_6_1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4"/>
          <p:cNvSpPr/>
          <p:nvPr/>
        </p:nvSpPr>
        <p:spPr>
          <a:xfrm>
            <a:off x="-675" y="366900"/>
            <a:ext cx="9145500" cy="10842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24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4200"/>
            </a:lvl9pPr>
          </a:lstStyle>
          <a:p>
            <a:endParaRPr/>
          </a:p>
        </p:txBody>
      </p:sp>
      <p:grpSp>
        <p:nvGrpSpPr>
          <p:cNvPr id="119" name="Google Shape;119;p24"/>
          <p:cNvGrpSpPr/>
          <p:nvPr/>
        </p:nvGrpSpPr>
        <p:grpSpPr>
          <a:xfrm>
            <a:off x="-1200" y="4422605"/>
            <a:ext cx="9144287" cy="720905"/>
            <a:chOff x="6554556" y="4623505"/>
            <a:chExt cx="7127825" cy="720905"/>
          </a:xfrm>
        </p:grpSpPr>
        <p:sp>
          <p:nvSpPr>
            <p:cNvPr id="120" name="Google Shape;120;p2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" name="Google Shape;122;p24"/>
          <p:cNvSpPr txBox="1">
            <a:spLocks noGrp="1"/>
          </p:cNvSpPr>
          <p:nvPr>
            <p:ph type="title" idx="2"/>
          </p:nvPr>
        </p:nvSpPr>
        <p:spPr>
          <a:xfrm>
            <a:off x="1590350" y="2222711"/>
            <a:ext cx="5963400" cy="69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9">
  <p:cSld name="CUSTOM_9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2"/>
          <p:cNvSpPr/>
          <p:nvPr/>
        </p:nvSpPr>
        <p:spPr>
          <a:xfrm>
            <a:off x="-7225" y="638275"/>
            <a:ext cx="9158400" cy="5502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3" name="Google Shape;173;p32"/>
          <p:cNvGrpSpPr/>
          <p:nvPr/>
        </p:nvGrpSpPr>
        <p:grpSpPr>
          <a:xfrm>
            <a:off x="-1200" y="4422605"/>
            <a:ext cx="9144287" cy="720905"/>
            <a:chOff x="6554556" y="4623505"/>
            <a:chExt cx="7127825" cy="720905"/>
          </a:xfrm>
        </p:grpSpPr>
        <p:sp>
          <p:nvSpPr>
            <p:cNvPr id="174" name="Google Shape;174;p32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32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6" name="Google Shape;176;p32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5104875" y="2218200"/>
            <a:ext cx="2164800" cy="113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37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32"/>
          <p:cNvSpPr txBox="1">
            <a:spLocks noGrp="1"/>
          </p:cNvSpPr>
          <p:nvPr>
            <p:ph type="subTitle" idx="1"/>
          </p:nvPr>
        </p:nvSpPr>
        <p:spPr>
          <a:xfrm>
            <a:off x="1586850" y="640375"/>
            <a:ext cx="59703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1388100" y="1183850"/>
            <a:ext cx="6367800" cy="262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591925" y="1233175"/>
            <a:ext cx="32778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ubTitle" idx="1"/>
          </p:nvPr>
        </p:nvSpPr>
        <p:spPr>
          <a:xfrm>
            <a:off x="591925" y="2803075"/>
            <a:ext cx="32778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559095" y="4029539"/>
            <a:ext cx="65352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6">
    <p:bg>
      <p:bgPr>
        <a:solidFill>
          <a:schemeClr val="accen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7">
    <p:bg>
      <p:bgPr>
        <a:solidFill>
          <a:schemeClr val="lt2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8">
    <p:bg>
      <p:bgPr>
        <a:solidFill>
          <a:schemeClr val="dk2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9">
    <p:bg>
      <p:bgPr>
        <a:solidFill>
          <a:schemeClr val="accent1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 /><Relationship Id="rId1" Type="http://schemas.openxmlformats.org/officeDocument/2006/relationships/slideLayout" Target="../slideLayouts/slideLayout13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5" r:id="rId3"/>
    <p:sldLayoutId id="2147483656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70" r:id="rId11"/>
    <p:sldLayoutId id="214748367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>
          <p15:clr>
            <a:srgbClr val="EA4335"/>
          </p15:clr>
        </p15:guide>
        <p15:guide id="3" pos="5760">
          <p15:clr>
            <a:srgbClr val="EA4335"/>
          </p15:clr>
        </p15:guide>
        <p15:guide id="4" pos="449">
          <p15:clr>
            <a:srgbClr val="EA4335"/>
          </p15:clr>
        </p15:guide>
        <p15:guide id="5" pos="5311">
          <p15:clr>
            <a:srgbClr val="EA4335"/>
          </p15:clr>
        </p15:guide>
        <p15:guide id="6" orient="horz" pos="1620">
          <p15:clr>
            <a:srgbClr val="EA4335"/>
          </p15:clr>
        </p15:guide>
        <p15:guide id="7" orient="horz" pos="340">
          <p15:clr>
            <a:srgbClr val="EA4335"/>
          </p15:clr>
        </p15:guide>
        <p15:guide id="8" orient="horz">
          <p15:clr>
            <a:srgbClr val="EA4335"/>
          </p15:clr>
        </p15:guide>
        <p15:guide id="9" orient="horz" pos="2897">
          <p15:clr>
            <a:srgbClr val="EA4335"/>
          </p15:clr>
        </p15:guide>
        <p15:guide id="10" orient="horz" pos="3237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8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220" name="Google Shape;220;p38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2.xml" 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 /><Relationship Id="rId3" Type="http://schemas.openxmlformats.org/officeDocument/2006/relationships/slide" Target="slide6.xml" /><Relationship Id="rId7" Type="http://schemas.openxmlformats.org/officeDocument/2006/relationships/slide" Target="slide8.xml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3.xml" /><Relationship Id="rId6" Type="http://schemas.openxmlformats.org/officeDocument/2006/relationships/slide" Target="slide4.xml" /><Relationship Id="rId5" Type="http://schemas.openxmlformats.org/officeDocument/2006/relationships/slide" Target="slide5.xml" /><Relationship Id="rId10" Type="http://schemas.openxmlformats.org/officeDocument/2006/relationships/image" Target="../media/image3.svg" /><Relationship Id="rId4" Type="http://schemas.openxmlformats.org/officeDocument/2006/relationships/slide" Target="slide7.xml" /><Relationship Id="rId9" Type="http://schemas.openxmlformats.org/officeDocument/2006/relationships/image" Target="../media/image2.sv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1.xml" /><Relationship Id="rId6" Type="http://schemas.openxmlformats.org/officeDocument/2006/relationships/slide" Target="slide3.xml" /><Relationship Id="rId5" Type="http://schemas.microsoft.com/office/2007/relationships/hdphoto" Target="../media/hdphoto1.wdp" /><Relationship Id="rId4" Type="http://schemas.openxmlformats.org/officeDocument/2006/relationships/image" Target="../media/image4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5.xml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1.xml" /><Relationship Id="rId6" Type="http://schemas.openxmlformats.org/officeDocument/2006/relationships/slide" Target="slide3.xml" /><Relationship Id="rId5" Type="http://schemas.microsoft.com/office/2007/relationships/hdphoto" Target="../media/hdphoto2.wdp" /><Relationship Id="rId4" Type="http://schemas.openxmlformats.org/officeDocument/2006/relationships/image" Target="../media/image5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1.xml" /><Relationship Id="rId6" Type="http://schemas.openxmlformats.org/officeDocument/2006/relationships/slide" Target="slide3.xml" /><Relationship Id="rId5" Type="http://schemas.microsoft.com/office/2007/relationships/hdphoto" Target="../media/hdphoto3.wdp" /><Relationship Id="rId4" Type="http://schemas.openxmlformats.org/officeDocument/2006/relationships/image" Target="../media/image6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11.xml" /><Relationship Id="rId6" Type="http://schemas.openxmlformats.org/officeDocument/2006/relationships/slide" Target="slide3.xml" /><Relationship Id="rId5" Type="http://schemas.microsoft.com/office/2007/relationships/hdphoto" Target="../media/hdphoto4.wdp" /><Relationship Id="rId4" Type="http://schemas.openxmlformats.org/officeDocument/2006/relationships/image" Target="../media/image7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11.xml" /><Relationship Id="rId6" Type="http://schemas.openxmlformats.org/officeDocument/2006/relationships/slide" Target="slide3.xml" /><Relationship Id="rId5" Type="http://schemas.microsoft.com/office/2007/relationships/hdphoto" Target="../media/hdphoto5.wdp" /><Relationship Id="rId4" Type="http://schemas.openxmlformats.org/officeDocument/2006/relationships/image" Target="../media/image8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0"/>
          <p:cNvSpPr/>
          <p:nvPr/>
        </p:nvSpPr>
        <p:spPr>
          <a:xfrm>
            <a:off x="7668975" y="1065575"/>
            <a:ext cx="1031008" cy="822965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7" name="Google Shape;227;p40"/>
          <p:cNvGrpSpPr/>
          <p:nvPr/>
        </p:nvGrpSpPr>
        <p:grpSpPr>
          <a:xfrm>
            <a:off x="322845" y="1399711"/>
            <a:ext cx="1941885" cy="2248761"/>
            <a:chOff x="5293245" y="6083019"/>
            <a:chExt cx="1941885" cy="2248761"/>
          </a:xfrm>
        </p:grpSpPr>
        <p:sp>
          <p:nvSpPr>
            <p:cNvPr id="228" name="Google Shape;228;p40"/>
            <p:cNvSpPr/>
            <p:nvPr/>
          </p:nvSpPr>
          <p:spPr>
            <a:xfrm>
              <a:off x="5874526" y="7937279"/>
              <a:ext cx="271002" cy="394502"/>
            </a:xfrm>
            <a:custGeom>
              <a:avLst/>
              <a:gdLst/>
              <a:ahLst/>
              <a:cxnLst/>
              <a:rect l="l" t="t" r="r" b="b"/>
              <a:pathLst>
                <a:path w="10274" h="14956" extrusionOk="0">
                  <a:moveTo>
                    <a:pt x="10274" y="1"/>
                  </a:moveTo>
                  <a:lnTo>
                    <a:pt x="10274" y="1"/>
                  </a:lnTo>
                  <a:cubicBezTo>
                    <a:pt x="6809" y="852"/>
                    <a:pt x="3344" y="1612"/>
                    <a:pt x="0" y="2584"/>
                  </a:cubicBezTo>
                  <a:lnTo>
                    <a:pt x="1368" y="14955"/>
                  </a:lnTo>
                  <a:lnTo>
                    <a:pt x="7994" y="14955"/>
                  </a:lnTo>
                  <a:lnTo>
                    <a:pt x="10274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40"/>
            <p:cNvSpPr/>
            <p:nvPr/>
          </p:nvSpPr>
          <p:spPr>
            <a:xfrm>
              <a:off x="5856880" y="7757701"/>
              <a:ext cx="315923" cy="247764"/>
            </a:xfrm>
            <a:custGeom>
              <a:avLst/>
              <a:gdLst/>
              <a:ahLst/>
              <a:cxnLst/>
              <a:rect l="l" t="t" r="r" b="b"/>
              <a:pathLst>
                <a:path w="11977" h="9393" extrusionOk="0">
                  <a:moveTo>
                    <a:pt x="11977" y="0"/>
                  </a:moveTo>
                  <a:lnTo>
                    <a:pt x="1" y="3526"/>
                  </a:lnTo>
                  <a:lnTo>
                    <a:pt x="669" y="9392"/>
                  </a:lnTo>
                  <a:cubicBezTo>
                    <a:pt x="4013" y="8450"/>
                    <a:pt x="7478" y="7660"/>
                    <a:pt x="10943" y="6809"/>
                  </a:cubicBezTo>
                  <a:lnTo>
                    <a:pt x="11977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40"/>
            <p:cNvSpPr/>
            <p:nvPr/>
          </p:nvSpPr>
          <p:spPr>
            <a:xfrm>
              <a:off x="5678093" y="60860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599" y="0"/>
                  </a:moveTo>
                  <a:cubicBezTo>
                    <a:pt x="4742" y="274"/>
                    <a:pt x="2219" y="760"/>
                    <a:pt x="0" y="1490"/>
                  </a:cubicBezTo>
                  <a:cubicBezTo>
                    <a:pt x="2067" y="5867"/>
                    <a:pt x="4742" y="9940"/>
                    <a:pt x="8177" y="13648"/>
                  </a:cubicBezTo>
                  <a:cubicBezTo>
                    <a:pt x="7903" y="9119"/>
                    <a:pt x="7690" y="4560"/>
                    <a:pt x="7599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40"/>
            <p:cNvSpPr/>
            <p:nvPr/>
          </p:nvSpPr>
          <p:spPr>
            <a:xfrm>
              <a:off x="5306065" y="6265605"/>
              <a:ext cx="623801" cy="844291"/>
            </a:xfrm>
            <a:custGeom>
              <a:avLst/>
              <a:gdLst/>
              <a:ahLst/>
              <a:cxnLst/>
              <a:rect l="l" t="t" r="r" b="b"/>
              <a:pathLst>
                <a:path w="23649" h="32008" extrusionOk="0">
                  <a:moveTo>
                    <a:pt x="5472" y="1"/>
                  </a:moveTo>
                  <a:cubicBezTo>
                    <a:pt x="2341" y="3405"/>
                    <a:pt x="669" y="7995"/>
                    <a:pt x="1" y="13557"/>
                  </a:cubicBezTo>
                  <a:cubicBezTo>
                    <a:pt x="6779" y="21187"/>
                    <a:pt x="13375" y="29819"/>
                    <a:pt x="23649" y="32007"/>
                  </a:cubicBezTo>
                  <a:cubicBezTo>
                    <a:pt x="23649" y="31947"/>
                    <a:pt x="23649" y="31916"/>
                    <a:pt x="23649" y="31886"/>
                  </a:cubicBezTo>
                  <a:cubicBezTo>
                    <a:pt x="23588" y="31764"/>
                    <a:pt x="23557" y="31612"/>
                    <a:pt x="23618" y="31491"/>
                  </a:cubicBezTo>
                  <a:cubicBezTo>
                    <a:pt x="23345" y="27144"/>
                    <a:pt x="23102" y="22828"/>
                    <a:pt x="22889" y="18481"/>
                  </a:cubicBezTo>
                  <a:cubicBezTo>
                    <a:pt x="18907" y="17478"/>
                    <a:pt x="14895" y="12342"/>
                    <a:pt x="12433" y="9484"/>
                  </a:cubicBezTo>
                  <a:cubicBezTo>
                    <a:pt x="9819" y="6506"/>
                    <a:pt x="7478" y="3375"/>
                    <a:pt x="547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40"/>
            <p:cNvSpPr/>
            <p:nvPr/>
          </p:nvSpPr>
          <p:spPr>
            <a:xfrm>
              <a:off x="5913802" y="6083019"/>
              <a:ext cx="118699" cy="338160"/>
            </a:xfrm>
            <a:custGeom>
              <a:avLst/>
              <a:gdLst/>
              <a:ahLst/>
              <a:cxnLst/>
              <a:rect l="l" t="t" r="r" b="b"/>
              <a:pathLst>
                <a:path w="4500" h="12820" extrusionOk="0">
                  <a:moveTo>
                    <a:pt x="913" y="0"/>
                  </a:moveTo>
                  <a:cubicBezTo>
                    <a:pt x="609" y="0"/>
                    <a:pt x="305" y="8"/>
                    <a:pt x="1" y="23"/>
                  </a:cubicBezTo>
                  <a:cubicBezTo>
                    <a:pt x="31" y="4279"/>
                    <a:pt x="183" y="8564"/>
                    <a:pt x="396" y="12820"/>
                  </a:cubicBezTo>
                  <a:cubicBezTo>
                    <a:pt x="1855" y="11817"/>
                    <a:pt x="3375" y="9750"/>
                    <a:pt x="4499" y="8108"/>
                  </a:cubicBezTo>
                  <a:cubicBezTo>
                    <a:pt x="3587" y="4917"/>
                    <a:pt x="2645" y="2212"/>
                    <a:pt x="1824" y="23"/>
                  </a:cubicBezTo>
                  <a:cubicBezTo>
                    <a:pt x="1520" y="8"/>
                    <a:pt x="1217" y="0"/>
                    <a:pt x="913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40"/>
            <p:cNvSpPr/>
            <p:nvPr/>
          </p:nvSpPr>
          <p:spPr>
            <a:xfrm>
              <a:off x="5293245" y="6665698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0"/>
                  </a:moveTo>
                  <a:lnTo>
                    <a:pt x="335" y="0"/>
                  </a:lnTo>
                  <a:cubicBezTo>
                    <a:pt x="0" y="4256"/>
                    <a:pt x="183" y="9028"/>
                    <a:pt x="730" y="14256"/>
                  </a:cubicBezTo>
                  <a:cubicBezTo>
                    <a:pt x="7204" y="22037"/>
                    <a:pt x="15046" y="30062"/>
                    <a:pt x="25046" y="31065"/>
                  </a:cubicBezTo>
                  <a:cubicBezTo>
                    <a:pt x="24743" y="26536"/>
                    <a:pt x="24469" y="22007"/>
                    <a:pt x="24165" y="17447"/>
                  </a:cubicBezTo>
                  <a:cubicBezTo>
                    <a:pt x="24104" y="17478"/>
                    <a:pt x="24043" y="17508"/>
                    <a:pt x="23983" y="17508"/>
                  </a:cubicBezTo>
                  <a:cubicBezTo>
                    <a:pt x="14286" y="15624"/>
                    <a:pt x="6779" y="7690"/>
                    <a:pt x="33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40"/>
            <p:cNvSpPr/>
            <p:nvPr/>
          </p:nvSpPr>
          <p:spPr>
            <a:xfrm>
              <a:off x="5468840" y="6134139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64"/>
                    <a:pt x="1824" y="2493"/>
                    <a:pt x="0" y="4255"/>
                  </a:cubicBezTo>
                  <a:cubicBezTo>
                    <a:pt x="2006" y="7660"/>
                    <a:pt x="4255" y="10882"/>
                    <a:pt x="6900" y="13830"/>
                  </a:cubicBezTo>
                  <a:cubicBezTo>
                    <a:pt x="9362" y="16596"/>
                    <a:pt x="12979" y="21399"/>
                    <a:pt x="16687" y="22766"/>
                  </a:cubicBezTo>
                  <a:cubicBezTo>
                    <a:pt x="16657" y="22219"/>
                    <a:pt x="16627" y="21672"/>
                    <a:pt x="16596" y="21125"/>
                  </a:cubicBezTo>
                  <a:cubicBezTo>
                    <a:pt x="16475" y="18389"/>
                    <a:pt x="16323" y="15593"/>
                    <a:pt x="16140" y="12827"/>
                  </a:cubicBezTo>
                  <a:cubicBezTo>
                    <a:pt x="12219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40"/>
            <p:cNvSpPr/>
            <p:nvPr/>
          </p:nvSpPr>
          <p:spPr>
            <a:xfrm>
              <a:off x="5961123" y="70128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1"/>
                  </a:moveTo>
                  <a:cubicBezTo>
                    <a:pt x="4711" y="1308"/>
                    <a:pt x="2401" y="2493"/>
                    <a:pt x="0" y="3496"/>
                  </a:cubicBezTo>
                  <a:cubicBezTo>
                    <a:pt x="274" y="8299"/>
                    <a:pt x="578" y="13132"/>
                    <a:pt x="851" y="17934"/>
                  </a:cubicBezTo>
                  <a:cubicBezTo>
                    <a:pt x="2736" y="17022"/>
                    <a:pt x="4559" y="16080"/>
                    <a:pt x="6292" y="15016"/>
                  </a:cubicBezTo>
                  <a:cubicBezTo>
                    <a:pt x="6900" y="9758"/>
                    <a:pt x="7082" y="4742"/>
                    <a:pt x="693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40"/>
            <p:cNvSpPr/>
            <p:nvPr/>
          </p:nvSpPr>
          <p:spPr>
            <a:xfrm>
              <a:off x="5985153" y="7446604"/>
              <a:ext cx="137928" cy="300677"/>
            </a:xfrm>
            <a:custGeom>
              <a:avLst/>
              <a:gdLst/>
              <a:ahLst/>
              <a:cxnLst/>
              <a:rect l="l" t="t" r="r" b="b"/>
              <a:pathLst>
                <a:path w="5229" h="11399" extrusionOk="0">
                  <a:moveTo>
                    <a:pt x="5229" y="1"/>
                  </a:moveTo>
                  <a:lnTo>
                    <a:pt x="5229" y="1"/>
                  </a:lnTo>
                  <a:cubicBezTo>
                    <a:pt x="3557" y="943"/>
                    <a:pt x="1825" y="1672"/>
                    <a:pt x="1" y="2220"/>
                  </a:cubicBezTo>
                  <a:cubicBezTo>
                    <a:pt x="183" y="5289"/>
                    <a:pt x="335" y="8329"/>
                    <a:pt x="518" y="11399"/>
                  </a:cubicBezTo>
                  <a:cubicBezTo>
                    <a:pt x="1338" y="10913"/>
                    <a:pt x="2311" y="10791"/>
                    <a:pt x="3284" y="10639"/>
                  </a:cubicBezTo>
                  <a:cubicBezTo>
                    <a:pt x="4135" y="7022"/>
                    <a:pt x="4773" y="3466"/>
                    <a:pt x="522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40"/>
            <p:cNvSpPr/>
            <p:nvPr/>
          </p:nvSpPr>
          <p:spPr>
            <a:xfrm>
              <a:off x="5925039" y="6336164"/>
              <a:ext cx="179604" cy="400120"/>
            </a:xfrm>
            <a:custGeom>
              <a:avLst/>
              <a:gdLst/>
              <a:ahLst/>
              <a:cxnLst/>
              <a:rect l="l" t="t" r="r" b="b"/>
              <a:pathLst>
                <a:path w="6809" h="15169" extrusionOk="0">
                  <a:moveTo>
                    <a:pt x="4499" y="1"/>
                  </a:moveTo>
                  <a:cubicBezTo>
                    <a:pt x="3161" y="1824"/>
                    <a:pt x="1642" y="3557"/>
                    <a:pt x="0" y="4165"/>
                  </a:cubicBezTo>
                  <a:cubicBezTo>
                    <a:pt x="183" y="7843"/>
                    <a:pt x="395" y="11521"/>
                    <a:pt x="578" y="15168"/>
                  </a:cubicBezTo>
                  <a:cubicBezTo>
                    <a:pt x="2918" y="13861"/>
                    <a:pt x="4985" y="12311"/>
                    <a:pt x="6809" y="10639"/>
                  </a:cubicBezTo>
                  <a:cubicBezTo>
                    <a:pt x="6171" y="6718"/>
                    <a:pt x="5350" y="3162"/>
                    <a:pt x="449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40"/>
            <p:cNvSpPr/>
            <p:nvPr/>
          </p:nvSpPr>
          <p:spPr>
            <a:xfrm>
              <a:off x="5941868" y="6657680"/>
              <a:ext cx="200469" cy="420932"/>
            </a:xfrm>
            <a:custGeom>
              <a:avLst/>
              <a:gdLst/>
              <a:ahLst/>
              <a:cxnLst/>
              <a:rect l="l" t="t" r="r" b="b"/>
              <a:pathLst>
                <a:path w="7600" h="15958" extrusionOk="0">
                  <a:moveTo>
                    <a:pt x="6444" y="0"/>
                  </a:moveTo>
                  <a:cubicBezTo>
                    <a:pt x="4469" y="1611"/>
                    <a:pt x="2341" y="2918"/>
                    <a:pt x="1" y="3830"/>
                  </a:cubicBezTo>
                  <a:cubicBezTo>
                    <a:pt x="1" y="4104"/>
                    <a:pt x="31" y="4377"/>
                    <a:pt x="31" y="4651"/>
                  </a:cubicBezTo>
                  <a:cubicBezTo>
                    <a:pt x="213" y="8420"/>
                    <a:pt x="456" y="12189"/>
                    <a:pt x="669" y="15958"/>
                  </a:cubicBezTo>
                  <a:cubicBezTo>
                    <a:pt x="3101" y="14833"/>
                    <a:pt x="5411" y="13557"/>
                    <a:pt x="7599" y="12159"/>
                  </a:cubicBezTo>
                  <a:cubicBezTo>
                    <a:pt x="7448" y="7842"/>
                    <a:pt x="7022" y="3769"/>
                    <a:pt x="644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40"/>
            <p:cNvSpPr/>
            <p:nvPr/>
          </p:nvSpPr>
          <p:spPr>
            <a:xfrm>
              <a:off x="5999608" y="7757701"/>
              <a:ext cx="64941" cy="137928"/>
            </a:xfrm>
            <a:custGeom>
              <a:avLst/>
              <a:gdLst/>
              <a:ahLst/>
              <a:cxnLst/>
              <a:rect l="l" t="t" r="r" b="b"/>
              <a:pathLst>
                <a:path w="2462" h="5229" extrusionOk="0">
                  <a:moveTo>
                    <a:pt x="2462" y="0"/>
                  </a:moveTo>
                  <a:lnTo>
                    <a:pt x="2462" y="0"/>
                  </a:lnTo>
                  <a:cubicBezTo>
                    <a:pt x="1672" y="152"/>
                    <a:pt x="851" y="274"/>
                    <a:pt x="0" y="334"/>
                  </a:cubicBezTo>
                  <a:cubicBezTo>
                    <a:pt x="91" y="1976"/>
                    <a:pt x="152" y="3587"/>
                    <a:pt x="243" y="5228"/>
                  </a:cubicBezTo>
                  <a:cubicBezTo>
                    <a:pt x="486" y="5228"/>
                    <a:pt x="730" y="5228"/>
                    <a:pt x="1034" y="5198"/>
                  </a:cubicBezTo>
                  <a:cubicBezTo>
                    <a:pt x="1550" y="3465"/>
                    <a:pt x="2006" y="1733"/>
                    <a:pt x="246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40"/>
            <p:cNvSpPr/>
            <p:nvPr/>
          </p:nvSpPr>
          <p:spPr>
            <a:xfrm>
              <a:off x="5516926" y="7639820"/>
              <a:ext cx="462661" cy="254200"/>
            </a:xfrm>
            <a:custGeom>
              <a:avLst/>
              <a:gdLst/>
              <a:ahLst/>
              <a:cxnLst/>
              <a:rect l="l" t="t" r="r" b="b"/>
              <a:pathLst>
                <a:path w="17540" h="9637" extrusionOk="0">
                  <a:moveTo>
                    <a:pt x="1" y="1"/>
                  </a:moveTo>
                  <a:cubicBezTo>
                    <a:pt x="7205" y="8573"/>
                    <a:pt x="17053" y="9606"/>
                    <a:pt x="17539" y="9636"/>
                  </a:cubicBezTo>
                  <a:cubicBezTo>
                    <a:pt x="17448" y="8269"/>
                    <a:pt x="17387" y="6870"/>
                    <a:pt x="17296" y="5472"/>
                  </a:cubicBezTo>
                  <a:cubicBezTo>
                    <a:pt x="17266" y="5503"/>
                    <a:pt x="17266" y="5533"/>
                    <a:pt x="17205" y="5563"/>
                  </a:cubicBezTo>
                  <a:cubicBezTo>
                    <a:pt x="16183" y="5888"/>
                    <a:pt x="15124" y="6033"/>
                    <a:pt x="14047" y="6033"/>
                  </a:cubicBezTo>
                  <a:cubicBezTo>
                    <a:pt x="9071" y="6033"/>
                    <a:pt x="3724" y="2925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40"/>
            <p:cNvSpPr/>
            <p:nvPr/>
          </p:nvSpPr>
          <p:spPr>
            <a:xfrm>
              <a:off x="5318910" y="7096232"/>
              <a:ext cx="653450" cy="680803"/>
            </a:xfrm>
            <a:custGeom>
              <a:avLst/>
              <a:gdLst/>
              <a:ahLst/>
              <a:cxnLst/>
              <a:rect l="l" t="t" r="r" b="b"/>
              <a:pathLst>
                <a:path w="24773" h="25810" extrusionOk="0">
                  <a:moveTo>
                    <a:pt x="0" y="1"/>
                  </a:moveTo>
                  <a:lnTo>
                    <a:pt x="0" y="1"/>
                  </a:lnTo>
                  <a:cubicBezTo>
                    <a:pt x="152" y="1277"/>
                    <a:pt x="334" y="2584"/>
                    <a:pt x="517" y="3891"/>
                  </a:cubicBezTo>
                  <a:cubicBezTo>
                    <a:pt x="1368" y="9819"/>
                    <a:pt x="3222" y="14378"/>
                    <a:pt x="5532" y="17965"/>
                  </a:cubicBezTo>
                  <a:cubicBezTo>
                    <a:pt x="10367" y="22460"/>
                    <a:pt x="15899" y="25809"/>
                    <a:pt x="21703" y="25809"/>
                  </a:cubicBezTo>
                  <a:cubicBezTo>
                    <a:pt x="22649" y="25809"/>
                    <a:pt x="23602" y="25720"/>
                    <a:pt x="24560" y="25533"/>
                  </a:cubicBezTo>
                  <a:cubicBezTo>
                    <a:pt x="24587" y="25524"/>
                    <a:pt x="24611" y="25520"/>
                    <a:pt x="24633" y="25520"/>
                  </a:cubicBezTo>
                  <a:cubicBezTo>
                    <a:pt x="24687" y="25520"/>
                    <a:pt x="24730" y="25542"/>
                    <a:pt x="24773" y="25563"/>
                  </a:cubicBezTo>
                  <a:cubicBezTo>
                    <a:pt x="24590" y="22311"/>
                    <a:pt x="24377" y="19028"/>
                    <a:pt x="24165" y="15776"/>
                  </a:cubicBezTo>
                  <a:cubicBezTo>
                    <a:pt x="23982" y="15715"/>
                    <a:pt x="23891" y="15503"/>
                    <a:pt x="24013" y="15381"/>
                  </a:cubicBezTo>
                  <a:cubicBezTo>
                    <a:pt x="14590" y="15351"/>
                    <a:pt x="6414" y="7539"/>
                    <a:pt x="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40"/>
            <p:cNvSpPr/>
            <p:nvPr/>
          </p:nvSpPr>
          <p:spPr>
            <a:xfrm>
              <a:off x="6043685" y="61541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68"/>
                    <a:pt x="2615" y="3071"/>
                  </a:cubicBezTo>
                  <a:cubicBezTo>
                    <a:pt x="1885" y="4044"/>
                    <a:pt x="1004" y="5503"/>
                    <a:pt x="1" y="6901"/>
                  </a:cubicBezTo>
                  <a:cubicBezTo>
                    <a:pt x="85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44"/>
                  </a:cubicBezTo>
                  <a:cubicBezTo>
                    <a:pt x="9089" y="4196"/>
                    <a:pt x="7053" y="1734"/>
                    <a:pt x="459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40"/>
            <p:cNvSpPr/>
            <p:nvPr/>
          </p:nvSpPr>
          <p:spPr>
            <a:xfrm>
              <a:off x="5961915" y="6083626"/>
              <a:ext cx="176413" cy="213288"/>
            </a:xfrm>
            <a:custGeom>
              <a:avLst/>
              <a:gdLst/>
              <a:ahLst/>
              <a:cxnLst/>
              <a:rect l="l" t="t" r="r" b="b"/>
              <a:pathLst>
                <a:path w="6688" h="8086" extrusionOk="0">
                  <a:moveTo>
                    <a:pt x="0" y="0"/>
                  </a:moveTo>
                  <a:cubicBezTo>
                    <a:pt x="821" y="2158"/>
                    <a:pt x="1763" y="4894"/>
                    <a:pt x="2675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03" y="5015"/>
                    <a:pt x="5776" y="3526"/>
                    <a:pt x="6688" y="2006"/>
                  </a:cubicBezTo>
                  <a:cubicBezTo>
                    <a:pt x="4712" y="851"/>
                    <a:pt x="2493" y="122"/>
                    <a:pt x="0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40"/>
            <p:cNvSpPr/>
            <p:nvPr/>
          </p:nvSpPr>
          <p:spPr>
            <a:xfrm>
              <a:off x="6071751" y="7084204"/>
              <a:ext cx="411331" cy="643057"/>
            </a:xfrm>
            <a:custGeom>
              <a:avLst/>
              <a:gdLst/>
              <a:ahLst/>
              <a:cxnLst/>
              <a:rect l="l" t="t" r="r" b="b"/>
              <a:pathLst>
                <a:path w="15594" h="24379" extrusionOk="0">
                  <a:moveTo>
                    <a:pt x="15594" y="1"/>
                  </a:moveTo>
                  <a:lnTo>
                    <a:pt x="15594" y="1"/>
                  </a:lnTo>
                  <a:cubicBezTo>
                    <a:pt x="12189" y="5381"/>
                    <a:pt x="7569" y="10548"/>
                    <a:pt x="1946" y="13740"/>
                  </a:cubicBezTo>
                  <a:cubicBezTo>
                    <a:pt x="1490" y="17205"/>
                    <a:pt x="852" y="20761"/>
                    <a:pt x="1" y="24378"/>
                  </a:cubicBezTo>
                  <a:cubicBezTo>
                    <a:pt x="396" y="24317"/>
                    <a:pt x="791" y="24226"/>
                    <a:pt x="1186" y="24105"/>
                  </a:cubicBezTo>
                  <a:cubicBezTo>
                    <a:pt x="5077" y="22828"/>
                    <a:pt x="8147" y="20153"/>
                    <a:pt x="10882" y="17174"/>
                  </a:cubicBezTo>
                  <a:cubicBezTo>
                    <a:pt x="12068" y="15898"/>
                    <a:pt x="13284" y="14651"/>
                    <a:pt x="14469" y="1337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40"/>
            <p:cNvSpPr/>
            <p:nvPr/>
          </p:nvSpPr>
          <p:spPr>
            <a:xfrm>
              <a:off x="6111844" y="6377049"/>
              <a:ext cx="338371" cy="601354"/>
            </a:xfrm>
            <a:custGeom>
              <a:avLst/>
              <a:gdLst/>
              <a:ahLst/>
              <a:cxnLst/>
              <a:rect l="l" t="t" r="r" b="b"/>
              <a:pathLst>
                <a:path w="12828" h="22798" extrusionOk="0">
                  <a:moveTo>
                    <a:pt x="8815" y="1"/>
                  </a:moveTo>
                  <a:cubicBezTo>
                    <a:pt x="6444" y="3952"/>
                    <a:pt x="3526" y="7752"/>
                    <a:pt x="0" y="10639"/>
                  </a:cubicBezTo>
                  <a:cubicBezTo>
                    <a:pt x="578" y="14408"/>
                    <a:pt x="973" y="18481"/>
                    <a:pt x="1155" y="22798"/>
                  </a:cubicBezTo>
                  <a:cubicBezTo>
                    <a:pt x="5532" y="20001"/>
                    <a:pt x="9454" y="16688"/>
                    <a:pt x="12827" y="12858"/>
                  </a:cubicBezTo>
                  <a:cubicBezTo>
                    <a:pt x="12007" y="8208"/>
                    <a:pt x="10669" y="3770"/>
                    <a:pt x="8815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40"/>
            <p:cNvSpPr/>
            <p:nvPr/>
          </p:nvSpPr>
          <p:spPr>
            <a:xfrm>
              <a:off x="6026856" y="7527583"/>
              <a:ext cx="404921" cy="367228"/>
            </a:xfrm>
            <a:custGeom>
              <a:avLst/>
              <a:gdLst/>
              <a:ahLst/>
              <a:cxnLst/>
              <a:rect l="l" t="t" r="r" b="b"/>
              <a:pathLst>
                <a:path w="15351" h="13922" extrusionOk="0">
                  <a:moveTo>
                    <a:pt x="15350" y="1"/>
                  </a:moveTo>
                  <a:cubicBezTo>
                    <a:pt x="13891" y="1399"/>
                    <a:pt x="12372" y="2767"/>
                    <a:pt x="10882" y="4013"/>
                  </a:cubicBezTo>
                  <a:cubicBezTo>
                    <a:pt x="7934" y="6475"/>
                    <a:pt x="4955" y="8055"/>
                    <a:pt x="1399" y="8724"/>
                  </a:cubicBezTo>
                  <a:cubicBezTo>
                    <a:pt x="973" y="10457"/>
                    <a:pt x="517" y="12189"/>
                    <a:pt x="1" y="13922"/>
                  </a:cubicBezTo>
                  <a:cubicBezTo>
                    <a:pt x="3557" y="13770"/>
                    <a:pt x="11612" y="12068"/>
                    <a:pt x="15198" y="578"/>
                  </a:cubicBezTo>
                  <a:cubicBezTo>
                    <a:pt x="15259" y="396"/>
                    <a:pt x="15290" y="183"/>
                    <a:pt x="1535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40"/>
            <p:cNvSpPr/>
            <p:nvPr/>
          </p:nvSpPr>
          <p:spPr>
            <a:xfrm>
              <a:off x="6127064" y="6761106"/>
              <a:ext cx="355226" cy="647831"/>
            </a:xfrm>
            <a:custGeom>
              <a:avLst/>
              <a:gdLst/>
              <a:ahLst/>
              <a:cxnLst/>
              <a:rect l="l" t="t" r="r" b="b"/>
              <a:pathLst>
                <a:path w="13467" h="24560" extrusionOk="0">
                  <a:moveTo>
                    <a:pt x="12554" y="0"/>
                  </a:moveTo>
                  <a:cubicBezTo>
                    <a:pt x="9059" y="3709"/>
                    <a:pt x="5047" y="6931"/>
                    <a:pt x="639" y="9545"/>
                  </a:cubicBezTo>
                  <a:cubicBezTo>
                    <a:pt x="791" y="14286"/>
                    <a:pt x="609" y="19302"/>
                    <a:pt x="1" y="24560"/>
                  </a:cubicBezTo>
                  <a:cubicBezTo>
                    <a:pt x="1855" y="23405"/>
                    <a:pt x="3618" y="22068"/>
                    <a:pt x="5259" y="20457"/>
                  </a:cubicBezTo>
                  <a:cubicBezTo>
                    <a:pt x="8360" y="17326"/>
                    <a:pt x="10883" y="13800"/>
                    <a:pt x="13466" y="10274"/>
                  </a:cubicBezTo>
                  <a:cubicBezTo>
                    <a:pt x="13375" y="6900"/>
                    <a:pt x="13071" y="3405"/>
                    <a:pt x="12554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40"/>
            <p:cNvSpPr/>
            <p:nvPr/>
          </p:nvSpPr>
          <p:spPr>
            <a:xfrm>
              <a:off x="5929840" y="7105068"/>
              <a:ext cx="53757" cy="387274"/>
            </a:xfrm>
            <a:custGeom>
              <a:avLst/>
              <a:gdLst/>
              <a:ahLst/>
              <a:cxnLst/>
              <a:rect l="l" t="t" r="r" b="b"/>
              <a:pathLst>
                <a:path w="2038" h="14682" extrusionOk="0">
                  <a:moveTo>
                    <a:pt x="1" y="61"/>
                  </a:moveTo>
                  <a:cubicBezTo>
                    <a:pt x="1" y="91"/>
                    <a:pt x="1" y="122"/>
                    <a:pt x="1" y="182"/>
                  </a:cubicBezTo>
                  <a:lnTo>
                    <a:pt x="31" y="182"/>
                  </a:lnTo>
                  <a:cubicBezTo>
                    <a:pt x="59" y="187"/>
                    <a:pt x="83" y="195"/>
                    <a:pt x="106" y="205"/>
                  </a:cubicBezTo>
                  <a:lnTo>
                    <a:pt x="106" y="205"/>
                  </a:lnTo>
                  <a:cubicBezTo>
                    <a:pt x="64" y="165"/>
                    <a:pt x="28" y="116"/>
                    <a:pt x="1" y="61"/>
                  </a:cubicBezTo>
                  <a:close/>
                  <a:moveTo>
                    <a:pt x="106" y="205"/>
                  </a:moveTo>
                  <a:cubicBezTo>
                    <a:pt x="133" y="231"/>
                    <a:pt x="164" y="253"/>
                    <a:pt x="197" y="269"/>
                  </a:cubicBezTo>
                  <a:lnTo>
                    <a:pt x="197" y="269"/>
                  </a:lnTo>
                  <a:cubicBezTo>
                    <a:pt x="174" y="243"/>
                    <a:pt x="143" y="221"/>
                    <a:pt x="106" y="205"/>
                  </a:cubicBezTo>
                  <a:close/>
                  <a:moveTo>
                    <a:pt x="1186" y="0"/>
                  </a:moveTo>
                  <a:cubicBezTo>
                    <a:pt x="943" y="91"/>
                    <a:pt x="730" y="182"/>
                    <a:pt x="487" y="274"/>
                  </a:cubicBezTo>
                  <a:cubicBezTo>
                    <a:pt x="437" y="295"/>
                    <a:pt x="389" y="305"/>
                    <a:pt x="343" y="305"/>
                  </a:cubicBezTo>
                  <a:cubicBezTo>
                    <a:pt x="291" y="305"/>
                    <a:pt x="242" y="292"/>
                    <a:pt x="197" y="269"/>
                  </a:cubicBezTo>
                  <a:lnTo>
                    <a:pt x="197" y="269"/>
                  </a:lnTo>
                  <a:cubicBezTo>
                    <a:pt x="328" y="417"/>
                    <a:pt x="244" y="696"/>
                    <a:pt x="31" y="790"/>
                  </a:cubicBezTo>
                  <a:cubicBezTo>
                    <a:pt x="335" y="5350"/>
                    <a:pt x="609" y="9879"/>
                    <a:pt x="912" y="14408"/>
                  </a:cubicBezTo>
                  <a:cubicBezTo>
                    <a:pt x="1034" y="14438"/>
                    <a:pt x="1156" y="14468"/>
                    <a:pt x="1247" y="14468"/>
                  </a:cubicBezTo>
                  <a:cubicBezTo>
                    <a:pt x="1399" y="14468"/>
                    <a:pt x="1490" y="14590"/>
                    <a:pt x="1520" y="14681"/>
                  </a:cubicBezTo>
                  <a:cubicBezTo>
                    <a:pt x="1703" y="14590"/>
                    <a:pt x="1855" y="14499"/>
                    <a:pt x="2037" y="14438"/>
                  </a:cubicBezTo>
                  <a:cubicBezTo>
                    <a:pt x="1764" y="9605"/>
                    <a:pt x="1460" y="4803"/>
                    <a:pt x="118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40"/>
            <p:cNvSpPr/>
            <p:nvPr/>
          </p:nvSpPr>
          <p:spPr>
            <a:xfrm>
              <a:off x="5909793" y="6753087"/>
              <a:ext cx="49748" cy="343171"/>
            </a:xfrm>
            <a:custGeom>
              <a:avLst/>
              <a:gdLst/>
              <a:ahLst/>
              <a:cxnLst/>
              <a:rect l="l" t="t" r="r" b="b"/>
              <a:pathLst>
                <a:path w="1886" h="13010" extrusionOk="0">
                  <a:moveTo>
                    <a:pt x="1" y="0"/>
                  </a:moveTo>
                  <a:lnTo>
                    <a:pt x="1" y="0"/>
                  </a:lnTo>
                  <a:cubicBezTo>
                    <a:pt x="214" y="4347"/>
                    <a:pt x="457" y="8663"/>
                    <a:pt x="730" y="13010"/>
                  </a:cubicBezTo>
                  <a:cubicBezTo>
                    <a:pt x="761" y="12919"/>
                    <a:pt x="791" y="12827"/>
                    <a:pt x="913" y="12797"/>
                  </a:cubicBezTo>
                  <a:cubicBezTo>
                    <a:pt x="1247" y="12645"/>
                    <a:pt x="1551" y="12493"/>
                    <a:pt x="1885" y="12311"/>
                  </a:cubicBezTo>
                  <a:cubicBezTo>
                    <a:pt x="1642" y="8572"/>
                    <a:pt x="1429" y="4803"/>
                    <a:pt x="1247" y="1034"/>
                  </a:cubicBezTo>
                  <a:cubicBezTo>
                    <a:pt x="1247" y="760"/>
                    <a:pt x="1217" y="456"/>
                    <a:pt x="1217" y="183"/>
                  </a:cubicBezTo>
                  <a:cubicBezTo>
                    <a:pt x="1065" y="244"/>
                    <a:pt x="913" y="304"/>
                    <a:pt x="791" y="365"/>
                  </a:cubicBezTo>
                  <a:cubicBezTo>
                    <a:pt x="752" y="382"/>
                    <a:pt x="715" y="389"/>
                    <a:pt x="680" y="389"/>
                  </a:cubicBezTo>
                  <a:cubicBezTo>
                    <a:pt x="527" y="389"/>
                    <a:pt x="421" y="241"/>
                    <a:pt x="396" y="92"/>
                  </a:cubicBezTo>
                  <a:cubicBezTo>
                    <a:pt x="244" y="61"/>
                    <a:pt x="122" y="31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40"/>
            <p:cNvSpPr/>
            <p:nvPr/>
          </p:nvSpPr>
          <p:spPr>
            <a:xfrm>
              <a:off x="5878535" y="6083257"/>
              <a:ext cx="61750" cy="660229"/>
            </a:xfrm>
            <a:custGeom>
              <a:avLst/>
              <a:gdLst/>
              <a:ahLst/>
              <a:cxnLst/>
              <a:rect l="l" t="t" r="r" b="b"/>
              <a:pathLst>
                <a:path w="2341" h="25030" extrusionOk="0">
                  <a:moveTo>
                    <a:pt x="1065" y="1"/>
                  </a:moveTo>
                  <a:cubicBezTo>
                    <a:pt x="1024" y="1"/>
                    <a:pt x="983" y="4"/>
                    <a:pt x="943" y="14"/>
                  </a:cubicBezTo>
                  <a:cubicBezTo>
                    <a:pt x="608" y="14"/>
                    <a:pt x="335" y="45"/>
                    <a:pt x="0" y="75"/>
                  </a:cubicBezTo>
                  <a:cubicBezTo>
                    <a:pt x="91" y="4634"/>
                    <a:pt x="304" y="9194"/>
                    <a:pt x="578" y="13723"/>
                  </a:cubicBezTo>
                  <a:cubicBezTo>
                    <a:pt x="791" y="13966"/>
                    <a:pt x="1003" y="14239"/>
                    <a:pt x="1216" y="14482"/>
                  </a:cubicBezTo>
                  <a:cubicBezTo>
                    <a:pt x="1428" y="14694"/>
                    <a:pt x="1239" y="14996"/>
                    <a:pt x="1003" y="14996"/>
                  </a:cubicBezTo>
                  <a:cubicBezTo>
                    <a:pt x="933" y="14996"/>
                    <a:pt x="860" y="14970"/>
                    <a:pt x="791" y="14908"/>
                  </a:cubicBezTo>
                  <a:cubicBezTo>
                    <a:pt x="730" y="14847"/>
                    <a:pt x="669" y="14786"/>
                    <a:pt x="639" y="14726"/>
                  </a:cubicBezTo>
                  <a:lnTo>
                    <a:pt x="639" y="14726"/>
                  </a:lnTo>
                  <a:cubicBezTo>
                    <a:pt x="791" y="17522"/>
                    <a:pt x="943" y="20318"/>
                    <a:pt x="1064" y="23054"/>
                  </a:cubicBezTo>
                  <a:cubicBezTo>
                    <a:pt x="1095" y="23601"/>
                    <a:pt x="1125" y="24148"/>
                    <a:pt x="1155" y="24695"/>
                  </a:cubicBezTo>
                  <a:cubicBezTo>
                    <a:pt x="1338" y="24787"/>
                    <a:pt x="1550" y="24878"/>
                    <a:pt x="1733" y="24939"/>
                  </a:cubicBezTo>
                  <a:cubicBezTo>
                    <a:pt x="1824" y="24939"/>
                    <a:pt x="1854" y="24999"/>
                    <a:pt x="1885" y="25030"/>
                  </a:cubicBezTo>
                  <a:cubicBezTo>
                    <a:pt x="2037" y="24939"/>
                    <a:pt x="2189" y="24847"/>
                    <a:pt x="2341" y="24756"/>
                  </a:cubicBezTo>
                  <a:cubicBezTo>
                    <a:pt x="2158" y="21109"/>
                    <a:pt x="1946" y="17431"/>
                    <a:pt x="1763" y="13723"/>
                  </a:cubicBezTo>
                  <a:cubicBezTo>
                    <a:pt x="1550" y="13814"/>
                    <a:pt x="1338" y="13875"/>
                    <a:pt x="1095" y="13905"/>
                  </a:cubicBezTo>
                  <a:cubicBezTo>
                    <a:pt x="1064" y="13912"/>
                    <a:pt x="1034" y="13915"/>
                    <a:pt x="1006" y="13915"/>
                  </a:cubicBezTo>
                  <a:cubicBezTo>
                    <a:pt x="646" y="13915"/>
                    <a:pt x="517" y="13408"/>
                    <a:pt x="912" y="13267"/>
                  </a:cubicBezTo>
                  <a:cubicBezTo>
                    <a:pt x="1186" y="13145"/>
                    <a:pt x="1459" y="12993"/>
                    <a:pt x="1733" y="12811"/>
                  </a:cubicBezTo>
                  <a:cubicBezTo>
                    <a:pt x="1520" y="8525"/>
                    <a:pt x="1368" y="4270"/>
                    <a:pt x="1338" y="14"/>
                  </a:cubicBezTo>
                  <a:cubicBezTo>
                    <a:pt x="1236" y="14"/>
                    <a:pt x="1149" y="1"/>
                    <a:pt x="106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40"/>
            <p:cNvSpPr/>
            <p:nvPr/>
          </p:nvSpPr>
          <p:spPr>
            <a:xfrm>
              <a:off x="5956296" y="7505136"/>
              <a:ext cx="49748" cy="390493"/>
            </a:xfrm>
            <a:custGeom>
              <a:avLst/>
              <a:gdLst/>
              <a:ahLst/>
              <a:cxnLst/>
              <a:rect l="l" t="t" r="r" b="b"/>
              <a:pathLst>
                <a:path w="1886" h="14804" extrusionOk="0">
                  <a:moveTo>
                    <a:pt x="1095" y="1"/>
                  </a:moveTo>
                  <a:cubicBezTo>
                    <a:pt x="761" y="92"/>
                    <a:pt x="426" y="213"/>
                    <a:pt x="92" y="274"/>
                  </a:cubicBezTo>
                  <a:cubicBezTo>
                    <a:pt x="82" y="284"/>
                    <a:pt x="72" y="288"/>
                    <a:pt x="61" y="288"/>
                  </a:cubicBezTo>
                  <a:cubicBezTo>
                    <a:pt x="41" y="288"/>
                    <a:pt x="21" y="274"/>
                    <a:pt x="1" y="274"/>
                  </a:cubicBezTo>
                  <a:lnTo>
                    <a:pt x="1" y="274"/>
                  </a:lnTo>
                  <a:cubicBezTo>
                    <a:pt x="213" y="3526"/>
                    <a:pt x="426" y="6809"/>
                    <a:pt x="609" y="10061"/>
                  </a:cubicBezTo>
                  <a:cubicBezTo>
                    <a:pt x="821" y="10183"/>
                    <a:pt x="852" y="10457"/>
                    <a:pt x="639" y="10578"/>
                  </a:cubicBezTo>
                  <a:cubicBezTo>
                    <a:pt x="730" y="11976"/>
                    <a:pt x="791" y="13375"/>
                    <a:pt x="882" y="14742"/>
                  </a:cubicBezTo>
                  <a:lnTo>
                    <a:pt x="913" y="14742"/>
                  </a:lnTo>
                  <a:cubicBezTo>
                    <a:pt x="913" y="14742"/>
                    <a:pt x="1277" y="14803"/>
                    <a:pt x="1885" y="14803"/>
                  </a:cubicBezTo>
                  <a:cubicBezTo>
                    <a:pt x="1794" y="13162"/>
                    <a:pt x="1733" y="11551"/>
                    <a:pt x="1642" y="9909"/>
                  </a:cubicBezTo>
                  <a:cubicBezTo>
                    <a:pt x="1551" y="9909"/>
                    <a:pt x="1460" y="9940"/>
                    <a:pt x="1338" y="9940"/>
                  </a:cubicBezTo>
                  <a:cubicBezTo>
                    <a:pt x="1125" y="9940"/>
                    <a:pt x="1004" y="9636"/>
                    <a:pt x="1156" y="9484"/>
                  </a:cubicBezTo>
                  <a:cubicBezTo>
                    <a:pt x="1308" y="9362"/>
                    <a:pt x="1460" y="9271"/>
                    <a:pt x="1612" y="9180"/>
                  </a:cubicBezTo>
                  <a:cubicBezTo>
                    <a:pt x="1429" y="6110"/>
                    <a:pt x="1277" y="307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40"/>
            <p:cNvSpPr/>
            <p:nvPr/>
          </p:nvSpPr>
          <p:spPr>
            <a:xfrm>
              <a:off x="5450376" y="6246375"/>
              <a:ext cx="459443" cy="506738"/>
            </a:xfrm>
            <a:custGeom>
              <a:avLst/>
              <a:gdLst/>
              <a:ahLst/>
              <a:cxnLst/>
              <a:rect l="l" t="t" r="r" b="b"/>
              <a:pathLst>
                <a:path w="17418" h="19211" extrusionOk="0">
                  <a:moveTo>
                    <a:pt x="700" y="0"/>
                  </a:moveTo>
                  <a:cubicBezTo>
                    <a:pt x="457" y="244"/>
                    <a:pt x="214" y="487"/>
                    <a:pt x="1" y="730"/>
                  </a:cubicBezTo>
                  <a:cubicBezTo>
                    <a:pt x="2038" y="4104"/>
                    <a:pt x="4348" y="7265"/>
                    <a:pt x="6962" y="10244"/>
                  </a:cubicBezTo>
                  <a:cubicBezTo>
                    <a:pt x="9424" y="13071"/>
                    <a:pt x="13436" y="18207"/>
                    <a:pt x="17418" y="19210"/>
                  </a:cubicBezTo>
                  <a:cubicBezTo>
                    <a:pt x="17418" y="18967"/>
                    <a:pt x="17387" y="18755"/>
                    <a:pt x="17387" y="18511"/>
                  </a:cubicBezTo>
                  <a:cubicBezTo>
                    <a:pt x="13679" y="17113"/>
                    <a:pt x="10062" y="12341"/>
                    <a:pt x="7600" y="9605"/>
                  </a:cubicBezTo>
                  <a:cubicBezTo>
                    <a:pt x="4955" y="6627"/>
                    <a:pt x="2706" y="3405"/>
                    <a:pt x="70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40"/>
            <p:cNvSpPr/>
            <p:nvPr/>
          </p:nvSpPr>
          <p:spPr>
            <a:xfrm>
              <a:off x="5909001" y="6734649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0"/>
                  </a:moveTo>
                  <a:cubicBezTo>
                    <a:pt x="0" y="244"/>
                    <a:pt x="31" y="487"/>
                    <a:pt x="31" y="699"/>
                  </a:cubicBezTo>
                  <a:cubicBezTo>
                    <a:pt x="152" y="730"/>
                    <a:pt x="304" y="760"/>
                    <a:pt x="426" y="791"/>
                  </a:cubicBezTo>
                  <a:cubicBezTo>
                    <a:pt x="395" y="669"/>
                    <a:pt x="426" y="517"/>
                    <a:pt x="547" y="456"/>
                  </a:cubicBezTo>
                  <a:cubicBezTo>
                    <a:pt x="608" y="426"/>
                    <a:pt x="669" y="365"/>
                    <a:pt x="730" y="335"/>
                  </a:cubicBezTo>
                  <a:cubicBezTo>
                    <a:pt x="699" y="304"/>
                    <a:pt x="669" y="274"/>
                    <a:pt x="578" y="244"/>
                  </a:cubicBezTo>
                  <a:cubicBezTo>
                    <a:pt x="395" y="183"/>
                    <a:pt x="183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40"/>
            <p:cNvSpPr/>
            <p:nvPr/>
          </p:nvSpPr>
          <p:spPr>
            <a:xfrm>
              <a:off x="5302055" y="6623204"/>
              <a:ext cx="628602" cy="504338"/>
            </a:xfrm>
            <a:custGeom>
              <a:avLst/>
              <a:gdLst/>
              <a:ahLst/>
              <a:cxnLst/>
              <a:rect l="l" t="t" r="r" b="b"/>
              <a:pathLst>
                <a:path w="23831" h="19120" extrusionOk="0">
                  <a:moveTo>
                    <a:pt x="183" y="0"/>
                  </a:moveTo>
                  <a:cubicBezTo>
                    <a:pt x="92" y="517"/>
                    <a:pt x="62" y="1064"/>
                    <a:pt x="1" y="1611"/>
                  </a:cubicBezTo>
                  <a:cubicBezTo>
                    <a:pt x="6445" y="9301"/>
                    <a:pt x="13952" y="17235"/>
                    <a:pt x="23649" y="19119"/>
                  </a:cubicBezTo>
                  <a:cubicBezTo>
                    <a:pt x="23709" y="19119"/>
                    <a:pt x="23770" y="19089"/>
                    <a:pt x="23831" y="19058"/>
                  </a:cubicBezTo>
                  <a:cubicBezTo>
                    <a:pt x="23831" y="18846"/>
                    <a:pt x="23801" y="18663"/>
                    <a:pt x="23801" y="18450"/>
                  </a:cubicBezTo>
                  <a:cubicBezTo>
                    <a:pt x="13527" y="16262"/>
                    <a:pt x="6931" y="7599"/>
                    <a:pt x="18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40"/>
            <p:cNvSpPr/>
            <p:nvPr/>
          </p:nvSpPr>
          <p:spPr>
            <a:xfrm>
              <a:off x="5929840" y="7109869"/>
              <a:ext cx="10445" cy="16064"/>
            </a:xfrm>
            <a:custGeom>
              <a:avLst/>
              <a:gdLst/>
              <a:ahLst/>
              <a:cxnLst/>
              <a:rect l="l" t="t" r="r" b="b"/>
              <a:pathLst>
                <a:path w="396" h="609" extrusionOk="0">
                  <a:moveTo>
                    <a:pt x="1" y="0"/>
                  </a:moveTo>
                  <a:cubicBezTo>
                    <a:pt x="1" y="213"/>
                    <a:pt x="31" y="396"/>
                    <a:pt x="31" y="608"/>
                  </a:cubicBezTo>
                  <a:cubicBezTo>
                    <a:pt x="305" y="517"/>
                    <a:pt x="396" y="61"/>
                    <a:pt x="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40"/>
            <p:cNvSpPr/>
            <p:nvPr/>
          </p:nvSpPr>
          <p:spPr>
            <a:xfrm>
              <a:off x="5313292" y="70417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cubicBezTo>
                    <a:pt x="61" y="670"/>
                    <a:pt x="122" y="1369"/>
                    <a:pt x="213" y="2068"/>
                  </a:cubicBezTo>
                  <a:cubicBezTo>
                    <a:pt x="6627" y="9606"/>
                    <a:pt x="14803" y="17418"/>
                    <a:pt x="24226" y="17448"/>
                  </a:cubicBezTo>
                  <a:cubicBezTo>
                    <a:pt x="24256" y="17418"/>
                    <a:pt x="24256" y="17387"/>
                    <a:pt x="24286" y="17387"/>
                  </a:cubicBezTo>
                  <a:cubicBezTo>
                    <a:pt x="24286" y="17357"/>
                    <a:pt x="24317" y="17357"/>
                    <a:pt x="24347" y="17357"/>
                  </a:cubicBezTo>
                  <a:cubicBezTo>
                    <a:pt x="24317" y="17174"/>
                    <a:pt x="24317" y="16992"/>
                    <a:pt x="24317" y="16810"/>
                  </a:cubicBezTo>
                  <a:cubicBezTo>
                    <a:pt x="14286" y="15776"/>
                    <a:pt x="6444" y="778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40"/>
            <p:cNvSpPr/>
            <p:nvPr/>
          </p:nvSpPr>
          <p:spPr>
            <a:xfrm>
              <a:off x="5953896" y="7485089"/>
              <a:ext cx="16064" cy="14455"/>
            </a:xfrm>
            <a:custGeom>
              <a:avLst/>
              <a:gdLst/>
              <a:ahLst/>
              <a:cxnLst/>
              <a:rect l="l" t="t" r="r" b="b"/>
              <a:pathLst>
                <a:path w="609" h="548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83"/>
                    <a:pt x="31" y="365"/>
                    <a:pt x="61" y="548"/>
                  </a:cubicBezTo>
                  <a:cubicBezTo>
                    <a:pt x="244" y="457"/>
                    <a:pt x="426" y="365"/>
                    <a:pt x="608" y="274"/>
                  </a:cubicBezTo>
                  <a:cubicBezTo>
                    <a:pt x="578" y="183"/>
                    <a:pt x="487" y="61"/>
                    <a:pt x="335" y="61"/>
                  </a:cubicBezTo>
                  <a:cubicBezTo>
                    <a:pt x="244" y="6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40"/>
            <p:cNvSpPr/>
            <p:nvPr/>
          </p:nvSpPr>
          <p:spPr>
            <a:xfrm>
              <a:off x="5464831" y="7570077"/>
              <a:ext cx="508321" cy="228904"/>
            </a:xfrm>
            <a:custGeom>
              <a:avLst/>
              <a:gdLst/>
              <a:ahLst/>
              <a:cxnLst/>
              <a:rect l="l" t="t" r="r" b="b"/>
              <a:pathLst>
                <a:path w="19271" h="8678" extrusionOk="0">
                  <a:moveTo>
                    <a:pt x="0" y="1"/>
                  </a:moveTo>
                  <a:lnTo>
                    <a:pt x="0" y="1"/>
                  </a:lnTo>
                  <a:cubicBezTo>
                    <a:pt x="638" y="943"/>
                    <a:pt x="1307" y="1824"/>
                    <a:pt x="1976" y="2645"/>
                  </a:cubicBezTo>
                  <a:cubicBezTo>
                    <a:pt x="5699" y="5569"/>
                    <a:pt x="11046" y="8677"/>
                    <a:pt x="16022" y="8677"/>
                  </a:cubicBezTo>
                  <a:cubicBezTo>
                    <a:pt x="17099" y="8677"/>
                    <a:pt x="18158" y="8532"/>
                    <a:pt x="19180" y="8207"/>
                  </a:cubicBezTo>
                  <a:cubicBezTo>
                    <a:pt x="19241" y="8177"/>
                    <a:pt x="19241" y="8147"/>
                    <a:pt x="19271" y="8116"/>
                  </a:cubicBezTo>
                  <a:cubicBezTo>
                    <a:pt x="19271" y="7964"/>
                    <a:pt x="19271" y="7782"/>
                    <a:pt x="19241" y="7599"/>
                  </a:cubicBezTo>
                  <a:cubicBezTo>
                    <a:pt x="19198" y="7578"/>
                    <a:pt x="19155" y="7556"/>
                    <a:pt x="19090" y="7556"/>
                  </a:cubicBezTo>
                  <a:cubicBezTo>
                    <a:pt x="19063" y="7556"/>
                    <a:pt x="19033" y="7560"/>
                    <a:pt x="18997" y="7569"/>
                  </a:cubicBezTo>
                  <a:cubicBezTo>
                    <a:pt x="18043" y="7756"/>
                    <a:pt x="17094" y="7845"/>
                    <a:pt x="16152" y="7845"/>
                  </a:cubicBezTo>
                  <a:cubicBezTo>
                    <a:pt x="10367" y="7845"/>
                    <a:pt x="4835" y="4496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40"/>
            <p:cNvSpPr/>
            <p:nvPr/>
          </p:nvSpPr>
          <p:spPr>
            <a:xfrm>
              <a:off x="5972334" y="7770520"/>
              <a:ext cx="5645" cy="13664"/>
            </a:xfrm>
            <a:custGeom>
              <a:avLst/>
              <a:gdLst/>
              <a:ahLst/>
              <a:cxnLst/>
              <a:rect l="l" t="t" r="r" b="b"/>
              <a:pathLst>
                <a:path w="214" h="518" extrusionOk="0">
                  <a:moveTo>
                    <a:pt x="1" y="0"/>
                  </a:moveTo>
                  <a:cubicBezTo>
                    <a:pt x="31" y="183"/>
                    <a:pt x="31" y="365"/>
                    <a:pt x="31" y="517"/>
                  </a:cubicBezTo>
                  <a:cubicBezTo>
                    <a:pt x="213" y="396"/>
                    <a:pt x="213" y="122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40"/>
            <p:cNvSpPr/>
            <p:nvPr/>
          </p:nvSpPr>
          <p:spPr>
            <a:xfrm>
              <a:off x="5650819" y="6125303"/>
              <a:ext cx="244572" cy="347181"/>
            </a:xfrm>
            <a:custGeom>
              <a:avLst/>
              <a:gdLst/>
              <a:ahLst/>
              <a:cxnLst/>
              <a:rect l="l" t="t" r="r" b="b"/>
              <a:pathLst>
                <a:path w="9272" h="13162" extrusionOk="0">
                  <a:moveTo>
                    <a:pt x="1034" y="1"/>
                  </a:moveTo>
                  <a:cubicBezTo>
                    <a:pt x="670" y="92"/>
                    <a:pt x="335" y="213"/>
                    <a:pt x="1" y="335"/>
                  </a:cubicBezTo>
                  <a:cubicBezTo>
                    <a:pt x="2311" y="5107"/>
                    <a:pt x="5351" y="9484"/>
                    <a:pt x="9272" y="13162"/>
                  </a:cubicBezTo>
                  <a:lnTo>
                    <a:pt x="9211" y="12159"/>
                  </a:lnTo>
                  <a:cubicBezTo>
                    <a:pt x="5746" y="8451"/>
                    <a:pt x="310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40"/>
            <p:cNvSpPr/>
            <p:nvPr/>
          </p:nvSpPr>
          <p:spPr>
            <a:xfrm>
              <a:off x="5893755" y="6445209"/>
              <a:ext cx="22447" cy="33631"/>
            </a:xfrm>
            <a:custGeom>
              <a:avLst/>
              <a:gdLst/>
              <a:ahLst/>
              <a:cxnLst/>
              <a:rect l="l" t="t" r="r" b="b"/>
              <a:pathLst>
                <a:path w="851" h="1275" extrusionOk="0">
                  <a:moveTo>
                    <a:pt x="1" y="1"/>
                  </a:moveTo>
                  <a:cubicBezTo>
                    <a:pt x="1" y="365"/>
                    <a:pt x="31" y="669"/>
                    <a:pt x="62" y="1004"/>
                  </a:cubicBezTo>
                  <a:cubicBezTo>
                    <a:pt x="92" y="1064"/>
                    <a:pt x="153" y="1125"/>
                    <a:pt x="214" y="1186"/>
                  </a:cubicBezTo>
                  <a:cubicBezTo>
                    <a:pt x="276" y="1248"/>
                    <a:pt x="346" y="1274"/>
                    <a:pt x="413" y="1274"/>
                  </a:cubicBezTo>
                  <a:cubicBezTo>
                    <a:pt x="644" y="1274"/>
                    <a:pt x="851" y="972"/>
                    <a:pt x="639" y="760"/>
                  </a:cubicBezTo>
                  <a:cubicBezTo>
                    <a:pt x="426" y="51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40"/>
            <p:cNvSpPr/>
            <p:nvPr/>
          </p:nvSpPr>
          <p:spPr>
            <a:xfrm>
              <a:off x="5924221" y="6296888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42"/>
                    <a:pt x="1460" y="3709"/>
                    <a:pt x="1" y="4712"/>
                  </a:cubicBezTo>
                  <a:cubicBezTo>
                    <a:pt x="31" y="5016"/>
                    <a:pt x="31" y="5350"/>
                    <a:pt x="31" y="5654"/>
                  </a:cubicBezTo>
                  <a:cubicBezTo>
                    <a:pt x="1673" y="5046"/>
                    <a:pt x="3192" y="3313"/>
                    <a:pt x="4530" y="1490"/>
                  </a:cubicBezTo>
                  <a:cubicBezTo>
                    <a:pt x="437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40"/>
            <p:cNvSpPr/>
            <p:nvPr/>
          </p:nvSpPr>
          <p:spPr>
            <a:xfrm>
              <a:off x="6032475" y="6136539"/>
              <a:ext cx="132310" cy="199651"/>
            </a:xfrm>
            <a:custGeom>
              <a:avLst/>
              <a:gdLst/>
              <a:ahLst/>
              <a:cxnLst/>
              <a:rect l="l" t="t" r="r" b="b"/>
              <a:pathLst>
                <a:path w="5016" h="7569" extrusionOk="0">
                  <a:moveTo>
                    <a:pt x="4013" y="0"/>
                  </a:moveTo>
                  <a:cubicBezTo>
                    <a:pt x="3101" y="1520"/>
                    <a:pt x="2128" y="3009"/>
                    <a:pt x="1125" y="4468"/>
                  </a:cubicBezTo>
                  <a:cubicBezTo>
                    <a:pt x="821" y="4894"/>
                    <a:pt x="456" y="5471"/>
                    <a:pt x="0" y="6079"/>
                  </a:cubicBezTo>
                  <a:cubicBezTo>
                    <a:pt x="152" y="6566"/>
                    <a:pt x="274" y="7052"/>
                    <a:pt x="426" y="7569"/>
                  </a:cubicBezTo>
                  <a:cubicBezTo>
                    <a:pt x="1429" y="6171"/>
                    <a:pt x="2310" y="4742"/>
                    <a:pt x="3009" y="3739"/>
                  </a:cubicBezTo>
                  <a:cubicBezTo>
                    <a:pt x="3709" y="2736"/>
                    <a:pt x="4377" y="1702"/>
                    <a:pt x="5016" y="669"/>
                  </a:cubicBezTo>
                  <a:cubicBezTo>
                    <a:pt x="4681" y="426"/>
                    <a:pt x="4347" y="213"/>
                    <a:pt x="40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40"/>
            <p:cNvSpPr/>
            <p:nvPr/>
          </p:nvSpPr>
          <p:spPr>
            <a:xfrm>
              <a:off x="5891909" y="6421153"/>
              <a:ext cx="33157" cy="29807"/>
            </a:xfrm>
            <a:custGeom>
              <a:avLst/>
              <a:gdLst/>
              <a:ahLst/>
              <a:cxnLst/>
              <a:rect l="l" t="t" r="r" b="b"/>
              <a:pathLst>
                <a:path w="1257" h="1130" extrusionOk="0">
                  <a:moveTo>
                    <a:pt x="1226" y="1"/>
                  </a:moveTo>
                  <a:cubicBezTo>
                    <a:pt x="952" y="183"/>
                    <a:pt x="679" y="335"/>
                    <a:pt x="405" y="457"/>
                  </a:cubicBezTo>
                  <a:cubicBezTo>
                    <a:pt x="1" y="601"/>
                    <a:pt x="145" y="1130"/>
                    <a:pt x="526" y="1130"/>
                  </a:cubicBezTo>
                  <a:cubicBezTo>
                    <a:pt x="546" y="1130"/>
                    <a:pt x="566" y="1128"/>
                    <a:pt x="588" y="1125"/>
                  </a:cubicBezTo>
                  <a:cubicBezTo>
                    <a:pt x="831" y="1095"/>
                    <a:pt x="1043" y="1004"/>
                    <a:pt x="1256" y="943"/>
                  </a:cubicBezTo>
                  <a:cubicBezTo>
                    <a:pt x="1256" y="609"/>
                    <a:pt x="1226" y="305"/>
                    <a:pt x="122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40"/>
            <p:cNvSpPr/>
            <p:nvPr/>
          </p:nvSpPr>
          <p:spPr>
            <a:xfrm>
              <a:off x="5940259" y="6616795"/>
              <a:ext cx="171612" cy="141937"/>
            </a:xfrm>
            <a:custGeom>
              <a:avLst/>
              <a:gdLst/>
              <a:ahLst/>
              <a:cxnLst/>
              <a:rect l="l" t="t" r="r" b="b"/>
              <a:pathLst>
                <a:path w="6506" h="5381" extrusionOk="0">
                  <a:moveTo>
                    <a:pt x="6232" y="0"/>
                  </a:moveTo>
                  <a:cubicBezTo>
                    <a:pt x="4408" y="1672"/>
                    <a:pt x="2341" y="3222"/>
                    <a:pt x="1" y="4529"/>
                  </a:cubicBezTo>
                  <a:cubicBezTo>
                    <a:pt x="31" y="4803"/>
                    <a:pt x="31" y="5076"/>
                    <a:pt x="62" y="5380"/>
                  </a:cubicBezTo>
                  <a:cubicBezTo>
                    <a:pt x="2402" y="4468"/>
                    <a:pt x="4530" y="3161"/>
                    <a:pt x="6505" y="1550"/>
                  </a:cubicBezTo>
                  <a:cubicBezTo>
                    <a:pt x="6414" y="1003"/>
                    <a:pt x="6323" y="517"/>
                    <a:pt x="623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40"/>
            <p:cNvSpPr/>
            <p:nvPr/>
          </p:nvSpPr>
          <p:spPr>
            <a:xfrm>
              <a:off x="6104617" y="6342574"/>
              <a:ext cx="239771" cy="315132"/>
            </a:xfrm>
            <a:custGeom>
              <a:avLst/>
              <a:gdLst/>
              <a:ahLst/>
              <a:cxnLst/>
              <a:rect l="l" t="t" r="r" b="b"/>
              <a:pathLst>
                <a:path w="9090" h="11947" extrusionOk="0">
                  <a:moveTo>
                    <a:pt x="8421" y="1"/>
                  </a:moveTo>
                  <a:cubicBezTo>
                    <a:pt x="5989" y="3861"/>
                    <a:pt x="3314" y="7387"/>
                    <a:pt x="1" y="10396"/>
                  </a:cubicBezTo>
                  <a:cubicBezTo>
                    <a:pt x="92" y="10913"/>
                    <a:pt x="183" y="11430"/>
                    <a:pt x="274" y="11946"/>
                  </a:cubicBezTo>
                  <a:cubicBezTo>
                    <a:pt x="3800" y="9059"/>
                    <a:pt x="6718" y="5259"/>
                    <a:pt x="9089" y="1308"/>
                  </a:cubicBezTo>
                  <a:cubicBezTo>
                    <a:pt x="8876" y="852"/>
                    <a:pt x="8664" y="426"/>
                    <a:pt x="84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40"/>
            <p:cNvSpPr/>
            <p:nvPr/>
          </p:nvSpPr>
          <p:spPr>
            <a:xfrm>
              <a:off x="5920212" y="6736258"/>
              <a:ext cx="21682" cy="27116"/>
            </a:xfrm>
            <a:custGeom>
              <a:avLst/>
              <a:gdLst/>
              <a:ahLst/>
              <a:cxnLst/>
              <a:rect l="l" t="t" r="r" b="b"/>
              <a:pathLst>
                <a:path w="822" h="1028" extrusionOk="0">
                  <a:moveTo>
                    <a:pt x="761" y="0"/>
                  </a:moveTo>
                  <a:cubicBezTo>
                    <a:pt x="609" y="91"/>
                    <a:pt x="457" y="183"/>
                    <a:pt x="305" y="274"/>
                  </a:cubicBezTo>
                  <a:cubicBezTo>
                    <a:pt x="417" y="441"/>
                    <a:pt x="323" y="737"/>
                    <a:pt x="72" y="737"/>
                  </a:cubicBezTo>
                  <a:cubicBezTo>
                    <a:pt x="49" y="737"/>
                    <a:pt x="26" y="735"/>
                    <a:pt x="1" y="730"/>
                  </a:cubicBezTo>
                  <a:lnTo>
                    <a:pt x="1" y="730"/>
                  </a:lnTo>
                  <a:cubicBezTo>
                    <a:pt x="26" y="879"/>
                    <a:pt x="132" y="1027"/>
                    <a:pt x="285" y="1027"/>
                  </a:cubicBezTo>
                  <a:cubicBezTo>
                    <a:pt x="320" y="1027"/>
                    <a:pt x="357" y="1020"/>
                    <a:pt x="396" y="1003"/>
                  </a:cubicBezTo>
                  <a:cubicBezTo>
                    <a:pt x="548" y="942"/>
                    <a:pt x="670" y="882"/>
                    <a:pt x="822" y="851"/>
                  </a:cubicBezTo>
                  <a:cubicBezTo>
                    <a:pt x="791" y="547"/>
                    <a:pt x="791" y="274"/>
                    <a:pt x="7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40"/>
            <p:cNvSpPr/>
            <p:nvPr/>
          </p:nvSpPr>
          <p:spPr>
            <a:xfrm>
              <a:off x="5919421" y="6743459"/>
              <a:ext cx="11791" cy="12239"/>
            </a:xfrm>
            <a:custGeom>
              <a:avLst/>
              <a:gdLst/>
              <a:ahLst/>
              <a:cxnLst/>
              <a:rect l="l" t="t" r="r" b="b"/>
              <a:pathLst>
                <a:path w="447" h="464" extrusionOk="0">
                  <a:moveTo>
                    <a:pt x="335" y="1"/>
                  </a:moveTo>
                  <a:lnTo>
                    <a:pt x="335" y="1"/>
                  </a:lnTo>
                  <a:cubicBezTo>
                    <a:pt x="274" y="31"/>
                    <a:pt x="213" y="92"/>
                    <a:pt x="152" y="92"/>
                  </a:cubicBezTo>
                  <a:cubicBezTo>
                    <a:pt x="31" y="183"/>
                    <a:pt x="0" y="335"/>
                    <a:pt x="31" y="457"/>
                  </a:cubicBezTo>
                  <a:cubicBezTo>
                    <a:pt x="56" y="462"/>
                    <a:pt x="79" y="464"/>
                    <a:pt x="102" y="464"/>
                  </a:cubicBezTo>
                  <a:cubicBezTo>
                    <a:pt x="353" y="464"/>
                    <a:pt x="447" y="168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40"/>
            <p:cNvSpPr/>
            <p:nvPr/>
          </p:nvSpPr>
          <p:spPr>
            <a:xfrm>
              <a:off x="5927439" y="7096232"/>
              <a:ext cx="2427" cy="10445"/>
            </a:xfrm>
            <a:custGeom>
              <a:avLst/>
              <a:gdLst/>
              <a:ahLst/>
              <a:cxnLst/>
              <a:rect l="l" t="t" r="r" b="b"/>
              <a:pathLst>
                <a:path w="92" h="396" extrusionOk="0">
                  <a:moveTo>
                    <a:pt x="61" y="1"/>
                  </a:moveTo>
                  <a:cubicBezTo>
                    <a:pt x="0" y="122"/>
                    <a:pt x="31" y="274"/>
                    <a:pt x="92" y="396"/>
                  </a:cubicBezTo>
                  <a:cubicBezTo>
                    <a:pt x="92" y="274"/>
                    <a:pt x="61" y="122"/>
                    <a:pt x="6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40"/>
            <p:cNvSpPr/>
            <p:nvPr/>
          </p:nvSpPr>
          <p:spPr>
            <a:xfrm>
              <a:off x="5959514" y="6978377"/>
              <a:ext cx="184431" cy="126718"/>
            </a:xfrm>
            <a:custGeom>
              <a:avLst/>
              <a:gdLst/>
              <a:ahLst/>
              <a:cxnLst/>
              <a:rect l="l" t="t" r="r" b="b"/>
              <a:pathLst>
                <a:path w="6992" h="4804" extrusionOk="0">
                  <a:moveTo>
                    <a:pt x="6930" y="1"/>
                  </a:moveTo>
                  <a:cubicBezTo>
                    <a:pt x="4742" y="1399"/>
                    <a:pt x="2432" y="2645"/>
                    <a:pt x="0" y="3770"/>
                  </a:cubicBezTo>
                  <a:cubicBezTo>
                    <a:pt x="0" y="4134"/>
                    <a:pt x="31" y="4469"/>
                    <a:pt x="61" y="4803"/>
                  </a:cubicBezTo>
                  <a:cubicBezTo>
                    <a:pt x="2462" y="3800"/>
                    <a:pt x="4772" y="2615"/>
                    <a:pt x="6991" y="1308"/>
                  </a:cubicBezTo>
                  <a:cubicBezTo>
                    <a:pt x="6961" y="882"/>
                    <a:pt x="6961" y="426"/>
                    <a:pt x="69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40"/>
            <p:cNvSpPr/>
            <p:nvPr/>
          </p:nvSpPr>
          <p:spPr>
            <a:xfrm>
              <a:off x="6142310" y="6716211"/>
              <a:ext cx="315106" cy="296668"/>
            </a:xfrm>
            <a:custGeom>
              <a:avLst/>
              <a:gdLst/>
              <a:ahLst/>
              <a:cxnLst/>
              <a:rect l="l" t="t" r="r" b="b"/>
              <a:pathLst>
                <a:path w="11946" h="11247" extrusionOk="0">
                  <a:moveTo>
                    <a:pt x="11672" y="0"/>
                  </a:moveTo>
                  <a:cubicBezTo>
                    <a:pt x="8299" y="3830"/>
                    <a:pt x="4377" y="7143"/>
                    <a:pt x="0" y="9940"/>
                  </a:cubicBezTo>
                  <a:cubicBezTo>
                    <a:pt x="31" y="10365"/>
                    <a:pt x="61" y="10821"/>
                    <a:pt x="61" y="11247"/>
                  </a:cubicBezTo>
                  <a:cubicBezTo>
                    <a:pt x="4469" y="8633"/>
                    <a:pt x="8481" y="5411"/>
                    <a:pt x="11946" y="1702"/>
                  </a:cubicBezTo>
                  <a:cubicBezTo>
                    <a:pt x="11885" y="1125"/>
                    <a:pt x="11764" y="547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40"/>
            <p:cNvSpPr/>
            <p:nvPr/>
          </p:nvSpPr>
          <p:spPr>
            <a:xfrm>
              <a:off x="5929048" y="7077794"/>
              <a:ext cx="32075" cy="36032"/>
            </a:xfrm>
            <a:custGeom>
              <a:avLst/>
              <a:gdLst/>
              <a:ahLst/>
              <a:cxnLst/>
              <a:rect l="l" t="t" r="r" b="b"/>
              <a:pathLst>
                <a:path w="1216" h="1366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1" y="548"/>
                    <a:pt x="31" y="609"/>
                    <a:pt x="0" y="700"/>
                  </a:cubicBezTo>
                  <a:cubicBezTo>
                    <a:pt x="0" y="821"/>
                    <a:pt x="31" y="973"/>
                    <a:pt x="31" y="1095"/>
                  </a:cubicBezTo>
                  <a:cubicBezTo>
                    <a:pt x="103" y="1240"/>
                    <a:pt x="233" y="1365"/>
                    <a:pt x="390" y="1365"/>
                  </a:cubicBezTo>
                  <a:cubicBezTo>
                    <a:pt x="431" y="1365"/>
                    <a:pt x="473" y="1357"/>
                    <a:pt x="517" y="1338"/>
                  </a:cubicBezTo>
                  <a:cubicBezTo>
                    <a:pt x="760" y="1247"/>
                    <a:pt x="973" y="1125"/>
                    <a:pt x="1216" y="1034"/>
                  </a:cubicBezTo>
                  <a:cubicBezTo>
                    <a:pt x="1186" y="700"/>
                    <a:pt x="1155" y="36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40"/>
            <p:cNvSpPr/>
            <p:nvPr/>
          </p:nvSpPr>
          <p:spPr>
            <a:xfrm>
              <a:off x="5949095" y="75019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23"/>
                    <a:pt x="91" y="335"/>
                    <a:pt x="274" y="396"/>
                  </a:cubicBezTo>
                  <a:cubicBezTo>
                    <a:pt x="243" y="274"/>
                    <a:pt x="243" y="12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40"/>
            <p:cNvSpPr/>
            <p:nvPr/>
          </p:nvSpPr>
          <p:spPr>
            <a:xfrm>
              <a:off x="5983571" y="7408937"/>
              <a:ext cx="143520" cy="96225"/>
            </a:xfrm>
            <a:custGeom>
              <a:avLst/>
              <a:gdLst/>
              <a:ahLst/>
              <a:cxnLst/>
              <a:rect l="l" t="t" r="r" b="b"/>
              <a:pathLst>
                <a:path w="5441" h="3648" extrusionOk="0">
                  <a:moveTo>
                    <a:pt x="5441" y="0"/>
                  </a:moveTo>
                  <a:lnTo>
                    <a:pt x="5441" y="0"/>
                  </a:lnTo>
                  <a:cubicBezTo>
                    <a:pt x="3708" y="1064"/>
                    <a:pt x="1885" y="2006"/>
                    <a:pt x="0" y="2918"/>
                  </a:cubicBezTo>
                  <a:cubicBezTo>
                    <a:pt x="31" y="3161"/>
                    <a:pt x="31" y="3404"/>
                    <a:pt x="31" y="3648"/>
                  </a:cubicBezTo>
                  <a:cubicBezTo>
                    <a:pt x="1885" y="3100"/>
                    <a:pt x="3617" y="2371"/>
                    <a:pt x="5289" y="1429"/>
                  </a:cubicBezTo>
                  <a:cubicBezTo>
                    <a:pt x="5350" y="942"/>
                    <a:pt x="5380" y="486"/>
                    <a:pt x="54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40"/>
            <p:cNvSpPr/>
            <p:nvPr/>
          </p:nvSpPr>
          <p:spPr>
            <a:xfrm>
              <a:off x="6123055" y="7032108"/>
              <a:ext cx="359235" cy="414522"/>
            </a:xfrm>
            <a:custGeom>
              <a:avLst/>
              <a:gdLst/>
              <a:ahLst/>
              <a:cxnLst/>
              <a:rect l="l" t="t" r="r" b="b"/>
              <a:pathLst>
                <a:path w="13619" h="15715" extrusionOk="0">
                  <a:moveTo>
                    <a:pt x="13618" y="0"/>
                  </a:moveTo>
                  <a:cubicBezTo>
                    <a:pt x="11004" y="3526"/>
                    <a:pt x="8512" y="7052"/>
                    <a:pt x="5411" y="10152"/>
                  </a:cubicBezTo>
                  <a:cubicBezTo>
                    <a:pt x="3770" y="11794"/>
                    <a:pt x="2007" y="13131"/>
                    <a:pt x="153" y="14286"/>
                  </a:cubicBezTo>
                  <a:cubicBezTo>
                    <a:pt x="92" y="14772"/>
                    <a:pt x="62" y="15228"/>
                    <a:pt x="1" y="15715"/>
                  </a:cubicBezTo>
                  <a:cubicBezTo>
                    <a:pt x="5594" y="12523"/>
                    <a:pt x="10244" y="7356"/>
                    <a:pt x="13618" y="1976"/>
                  </a:cubicBezTo>
                  <a:cubicBezTo>
                    <a:pt x="13618" y="1307"/>
                    <a:pt x="13618" y="669"/>
                    <a:pt x="1361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40"/>
            <p:cNvSpPr/>
            <p:nvPr/>
          </p:nvSpPr>
          <p:spPr>
            <a:xfrm>
              <a:off x="5955505" y="7485907"/>
              <a:ext cx="29675" cy="26826"/>
            </a:xfrm>
            <a:custGeom>
              <a:avLst/>
              <a:gdLst/>
              <a:ahLst/>
              <a:cxnLst/>
              <a:rect l="l" t="t" r="r" b="b"/>
              <a:pathLst>
                <a:path w="1125" h="1017" extrusionOk="0">
                  <a:moveTo>
                    <a:pt x="1064" y="0"/>
                  </a:moveTo>
                  <a:cubicBezTo>
                    <a:pt x="882" y="91"/>
                    <a:pt x="730" y="152"/>
                    <a:pt x="547" y="243"/>
                  </a:cubicBezTo>
                  <a:cubicBezTo>
                    <a:pt x="578" y="426"/>
                    <a:pt x="517" y="608"/>
                    <a:pt x="274" y="608"/>
                  </a:cubicBezTo>
                  <a:cubicBezTo>
                    <a:pt x="243" y="618"/>
                    <a:pt x="213" y="621"/>
                    <a:pt x="183" y="621"/>
                  </a:cubicBezTo>
                  <a:cubicBezTo>
                    <a:pt x="122" y="621"/>
                    <a:pt x="61" y="608"/>
                    <a:pt x="0" y="608"/>
                  </a:cubicBezTo>
                  <a:cubicBezTo>
                    <a:pt x="0" y="730"/>
                    <a:pt x="0" y="851"/>
                    <a:pt x="31" y="1003"/>
                  </a:cubicBezTo>
                  <a:cubicBezTo>
                    <a:pt x="51" y="1003"/>
                    <a:pt x="71" y="1017"/>
                    <a:pt x="91" y="1017"/>
                  </a:cubicBezTo>
                  <a:cubicBezTo>
                    <a:pt x="102" y="1017"/>
                    <a:pt x="112" y="1013"/>
                    <a:pt x="122" y="1003"/>
                  </a:cubicBezTo>
                  <a:cubicBezTo>
                    <a:pt x="456" y="942"/>
                    <a:pt x="791" y="821"/>
                    <a:pt x="1125" y="730"/>
                  </a:cubicBezTo>
                  <a:cubicBezTo>
                    <a:pt x="1095" y="486"/>
                    <a:pt x="1095" y="243"/>
                    <a:pt x="106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40"/>
            <p:cNvSpPr/>
            <p:nvPr/>
          </p:nvSpPr>
          <p:spPr>
            <a:xfrm>
              <a:off x="5952287" y="74995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1"/>
                    <a:pt x="61" y="31"/>
                    <a:pt x="61" y="31"/>
                  </a:cubicBezTo>
                  <a:cubicBezTo>
                    <a:pt x="31" y="31"/>
                    <a:pt x="1" y="62"/>
                    <a:pt x="1" y="92"/>
                  </a:cubicBezTo>
                  <a:lnTo>
                    <a:pt x="122" y="92"/>
                  </a:lnTo>
                  <a:cubicBezTo>
                    <a:pt x="122" y="62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40"/>
            <p:cNvSpPr/>
            <p:nvPr/>
          </p:nvSpPr>
          <p:spPr>
            <a:xfrm>
              <a:off x="5954687" y="7492317"/>
              <a:ext cx="16064" cy="9997"/>
            </a:xfrm>
            <a:custGeom>
              <a:avLst/>
              <a:gdLst/>
              <a:ahLst/>
              <a:cxnLst/>
              <a:rect l="l" t="t" r="r" b="b"/>
              <a:pathLst>
                <a:path w="609" h="379" extrusionOk="0">
                  <a:moveTo>
                    <a:pt x="578" y="0"/>
                  </a:moveTo>
                  <a:cubicBezTo>
                    <a:pt x="396" y="91"/>
                    <a:pt x="214" y="183"/>
                    <a:pt x="1" y="274"/>
                  </a:cubicBezTo>
                  <a:cubicBezTo>
                    <a:pt x="31" y="304"/>
                    <a:pt x="31" y="335"/>
                    <a:pt x="31" y="365"/>
                  </a:cubicBezTo>
                  <a:cubicBezTo>
                    <a:pt x="92" y="365"/>
                    <a:pt x="153" y="378"/>
                    <a:pt x="214" y="378"/>
                  </a:cubicBezTo>
                  <a:cubicBezTo>
                    <a:pt x="244" y="378"/>
                    <a:pt x="274" y="375"/>
                    <a:pt x="305" y="365"/>
                  </a:cubicBezTo>
                  <a:cubicBezTo>
                    <a:pt x="548" y="365"/>
                    <a:pt x="609" y="183"/>
                    <a:pt x="57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40"/>
            <p:cNvSpPr/>
            <p:nvPr/>
          </p:nvSpPr>
          <p:spPr>
            <a:xfrm>
              <a:off x="5998790" y="7727235"/>
              <a:ext cx="72987" cy="39302"/>
            </a:xfrm>
            <a:custGeom>
              <a:avLst/>
              <a:gdLst/>
              <a:ahLst/>
              <a:cxnLst/>
              <a:rect l="l" t="t" r="r" b="b"/>
              <a:pathLst>
                <a:path w="2767" h="1490" extrusionOk="0">
                  <a:moveTo>
                    <a:pt x="2767" y="0"/>
                  </a:moveTo>
                  <a:lnTo>
                    <a:pt x="2767" y="0"/>
                  </a:lnTo>
                  <a:cubicBezTo>
                    <a:pt x="1794" y="152"/>
                    <a:pt x="821" y="274"/>
                    <a:pt x="1" y="760"/>
                  </a:cubicBezTo>
                  <a:cubicBezTo>
                    <a:pt x="1" y="1003"/>
                    <a:pt x="31" y="1246"/>
                    <a:pt x="31" y="1489"/>
                  </a:cubicBezTo>
                  <a:cubicBezTo>
                    <a:pt x="882" y="1429"/>
                    <a:pt x="1703" y="1307"/>
                    <a:pt x="2463" y="1155"/>
                  </a:cubicBezTo>
                  <a:cubicBezTo>
                    <a:pt x="2584" y="760"/>
                    <a:pt x="2675" y="395"/>
                    <a:pt x="276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40"/>
            <p:cNvSpPr/>
            <p:nvPr/>
          </p:nvSpPr>
          <p:spPr>
            <a:xfrm>
              <a:off x="6063732" y="7436977"/>
              <a:ext cx="389675" cy="320750"/>
            </a:xfrm>
            <a:custGeom>
              <a:avLst/>
              <a:gdLst/>
              <a:ahLst/>
              <a:cxnLst/>
              <a:rect l="l" t="t" r="r" b="b"/>
              <a:pathLst>
                <a:path w="14773" h="12160" extrusionOk="0">
                  <a:moveTo>
                    <a:pt x="14773" y="1"/>
                  </a:moveTo>
                  <a:lnTo>
                    <a:pt x="14773" y="1"/>
                  </a:lnTo>
                  <a:cubicBezTo>
                    <a:pt x="13588" y="1277"/>
                    <a:pt x="12372" y="2524"/>
                    <a:pt x="11186" y="3800"/>
                  </a:cubicBezTo>
                  <a:cubicBezTo>
                    <a:pt x="8451" y="6779"/>
                    <a:pt x="5381" y="9454"/>
                    <a:pt x="1490" y="10731"/>
                  </a:cubicBezTo>
                  <a:cubicBezTo>
                    <a:pt x="1095" y="10852"/>
                    <a:pt x="700" y="10943"/>
                    <a:pt x="305" y="11004"/>
                  </a:cubicBezTo>
                  <a:cubicBezTo>
                    <a:pt x="213" y="11399"/>
                    <a:pt x="122" y="11794"/>
                    <a:pt x="1" y="12159"/>
                  </a:cubicBezTo>
                  <a:cubicBezTo>
                    <a:pt x="3557" y="11490"/>
                    <a:pt x="6505" y="9910"/>
                    <a:pt x="9484" y="7448"/>
                  </a:cubicBezTo>
                  <a:cubicBezTo>
                    <a:pt x="10974" y="6202"/>
                    <a:pt x="12463" y="4834"/>
                    <a:pt x="13952" y="3436"/>
                  </a:cubicBezTo>
                  <a:cubicBezTo>
                    <a:pt x="14256" y="2402"/>
                    <a:pt x="14530" y="1247"/>
                    <a:pt x="1477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40"/>
            <p:cNvSpPr/>
            <p:nvPr/>
          </p:nvSpPr>
          <p:spPr>
            <a:xfrm>
              <a:off x="5982938" y="7747255"/>
              <a:ext cx="16671" cy="20126"/>
            </a:xfrm>
            <a:custGeom>
              <a:avLst/>
              <a:gdLst/>
              <a:ahLst/>
              <a:cxnLst/>
              <a:rect l="l" t="t" r="r" b="b"/>
              <a:pathLst>
                <a:path w="632" h="763" extrusionOk="0">
                  <a:moveTo>
                    <a:pt x="602" y="1"/>
                  </a:moveTo>
                  <a:cubicBezTo>
                    <a:pt x="450" y="92"/>
                    <a:pt x="298" y="183"/>
                    <a:pt x="146" y="335"/>
                  </a:cubicBezTo>
                  <a:cubicBezTo>
                    <a:pt x="0" y="452"/>
                    <a:pt x="105" y="763"/>
                    <a:pt x="301" y="763"/>
                  </a:cubicBezTo>
                  <a:cubicBezTo>
                    <a:pt x="310" y="763"/>
                    <a:pt x="319" y="762"/>
                    <a:pt x="328" y="761"/>
                  </a:cubicBezTo>
                  <a:cubicBezTo>
                    <a:pt x="450" y="761"/>
                    <a:pt x="541" y="730"/>
                    <a:pt x="632" y="730"/>
                  </a:cubicBezTo>
                  <a:cubicBezTo>
                    <a:pt x="632" y="487"/>
                    <a:pt x="602" y="244"/>
                    <a:pt x="60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40"/>
            <p:cNvSpPr/>
            <p:nvPr/>
          </p:nvSpPr>
          <p:spPr>
            <a:xfrm>
              <a:off x="6713964" y="7863527"/>
              <a:ext cx="232544" cy="337553"/>
            </a:xfrm>
            <a:custGeom>
              <a:avLst/>
              <a:gdLst/>
              <a:ahLst/>
              <a:cxnLst/>
              <a:rect l="l" t="t" r="r" b="b"/>
              <a:pathLst>
                <a:path w="8816" h="12797" extrusionOk="0">
                  <a:moveTo>
                    <a:pt x="8815" y="0"/>
                  </a:moveTo>
                  <a:lnTo>
                    <a:pt x="8815" y="0"/>
                  </a:lnTo>
                  <a:cubicBezTo>
                    <a:pt x="5837" y="730"/>
                    <a:pt x="2858" y="1399"/>
                    <a:pt x="1" y="2219"/>
                  </a:cubicBezTo>
                  <a:lnTo>
                    <a:pt x="1186" y="12797"/>
                  </a:lnTo>
                  <a:lnTo>
                    <a:pt x="6870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40"/>
            <p:cNvSpPr/>
            <p:nvPr/>
          </p:nvSpPr>
          <p:spPr>
            <a:xfrm>
              <a:off x="6699535" y="7710379"/>
              <a:ext cx="270211" cy="211706"/>
            </a:xfrm>
            <a:custGeom>
              <a:avLst/>
              <a:gdLst/>
              <a:ahLst/>
              <a:cxnLst/>
              <a:rect l="l" t="t" r="r" b="b"/>
              <a:pathLst>
                <a:path w="10244" h="8026" extrusionOk="0">
                  <a:moveTo>
                    <a:pt x="10244" y="1"/>
                  </a:moveTo>
                  <a:lnTo>
                    <a:pt x="1" y="3010"/>
                  </a:lnTo>
                  <a:lnTo>
                    <a:pt x="548" y="8025"/>
                  </a:lnTo>
                  <a:cubicBezTo>
                    <a:pt x="3405" y="7205"/>
                    <a:pt x="6384" y="6536"/>
                    <a:pt x="9362" y="5806"/>
                  </a:cubicBezTo>
                  <a:lnTo>
                    <a:pt x="10244" y="1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40"/>
            <p:cNvSpPr/>
            <p:nvPr/>
          </p:nvSpPr>
          <p:spPr>
            <a:xfrm>
              <a:off x="6546387" y="6280059"/>
              <a:ext cx="184431" cy="307878"/>
            </a:xfrm>
            <a:custGeom>
              <a:avLst/>
              <a:gdLst/>
              <a:ahLst/>
              <a:cxnLst/>
              <a:rect l="l" t="t" r="r" b="b"/>
              <a:pathLst>
                <a:path w="6992" h="11672" extrusionOk="0">
                  <a:moveTo>
                    <a:pt x="6506" y="0"/>
                  </a:moveTo>
                  <a:cubicBezTo>
                    <a:pt x="4044" y="213"/>
                    <a:pt x="1885" y="638"/>
                    <a:pt x="1" y="1246"/>
                  </a:cubicBezTo>
                  <a:cubicBezTo>
                    <a:pt x="1764" y="5015"/>
                    <a:pt x="4044" y="8480"/>
                    <a:pt x="6992" y="11672"/>
                  </a:cubicBezTo>
                  <a:cubicBezTo>
                    <a:pt x="6749" y="7781"/>
                    <a:pt x="6566" y="3891"/>
                    <a:pt x="6506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40"/>
            <p:cNvSpPr/>
            <p:nvPr/>
          </p:nvSpPr>
          <p:spPr>
            <a:xfrm>
              <a:off x="6228090" y="6433181"/>
              <a:ext cx="534012" cy="722401"/>
            </a:xfrm>
            <a:custGeom>
              <a:avLst/>
              <a:gdLst/>
              <a:ahLst/>
              <a:cxnLst/>
              <a:rect l="l" t="t" r="r" b="b"/>
              <a:pathLst>
                <a:path w="20245" h="27387" extrusionOk="0">
                  <a:moveTo>
                    <a:pt x="4682" y="1"/>
                  </a:moveTo>
                  <a:cubicBezTo>
                    <a:pt x="2007" y="2919"/>
                    <a:pt x="578" y="6840"/>
                    <a:pt x="1" y="11612"/>
                  </a:cubicBezTo>
                  <a:cubicBezTo>
                    <a:pt x="5806" y="18147"/>
                    <a:pt x="11430" y="25533"/>
                    <a:pt x="20244" y="27387"/>
                  </a:cubicBezTo>
                  <a:cubicBezTo>
                    <a:pt x="20214" y="27357"/>
                    <a:pt x="20214" y="27326"/>
                    <a:pt x="20214" y="27296"/>
                  </a:cubicBezTo>
                  <a:cubicBezTo>
                    <a:pt x="20153" y="27174"/>
                    <a:pt x="20153" y="27083"/>
                    <a:pt x="20214" y="26961"/>
                  </a:cubicBezTo>
                  <a:cubicBezTo>
                    <a:pt x="19971" y="23253"/>
                    <a:pt x="19758" y="19545"/>
                    <a:pt x="19576" y="15837"/>
                  </a:cubicBezTo>
                  <a:cubicBezTo>
                    <a:pt x="16171" y="14955"/>
                    <a:pt x="12737" y="10578"/>
                    <a:pt x="10639" y="8147"/>
                  </a:cubicBezTo>
                  <a:cubicBezTo>
                    <a:pt x="8390" y="5593"/>
                    <a:pt x="6414" y="2888"/>
                    <a:pt x="468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40"/>
            <p:cNvSpPr/>
            <p:nvPr/>
          </p:nvSpPr>
          <p:spPr>
            <a:xfrm>
              <a:off x="6747648" y="6277290"/>
              <a:ext cx="101844" cy="289810"/>
            </a:xfrm>
            <a:custGeom>
              <a:avLst/>
              <a:gdLst/>
              <a:ahLst/>
              <a:cxnLst/>
              <a:rect l="l" t="t" r="r" b="b"/>
              <a:pathLst>
                <a:path w="3861" h="10987" extrusionOk="0">
                  <a:moveTo>
                    <a:pt x="1054" y="0"/>
                  </a:moveTo>
                  <a:cubicBezTo>
                    <a:pt x="716" y="0"/>
                    <a:pt x="365" y="14"/>
                    <a:pt x="0" y="14"/>
                  </a:cubicBezTo>
                  <a:cubicBezTo>
                    <a:pt x="61" y="3661"/>
                    <a:pt x="183" y="7339"/>
                    <a:pt x="365" y="10987"/>
                  </a:cubicBezTo>
                  <a:cubicBezTo>
                    <a:pt x="1581" y="10105"/>
                    <a:pt x="2888" y="8342"/>
                    <a:pt x="3860" y="6944"/>
                  </a:cubicBezTo>
                  <a:cubicBezTo>
                    <a:pt x="3101" y="4208"/>
                    <a:pt x="2280" y="1898"/>
                    <a:pt x="1550" y="14"/>
                  </a:cubicBezTo>
                  <a:cubicBezTo>
                    <a:pt x="1388" y="4"/>
                    <a:pt x="1223" y="0"/>
                    <a:pt x="105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40"/>
            <p:cNvSpPr/>
            <p:nvPr/>
          </p:nvSpPr>
          <p:spPr>
            <a:xfrm>
              <a:off x="6216880" y="6776326"/>
              <a:ext cx="566061" cy="700771"/>
            </a:xfrm>
            <a:custGeom>
              <a:avLst/>
              <a:gdLst/>
              <a:ahLst/>
              <a:cxnLst/>
              <a:rect l="l" t="t" r="r" b="b"/>
              <a:pathLst>
                <a:path w="21460" h="26567" extrusionOk="0">
                  <a:moveTo>
                    <a:pt x="304" y="1"/>
                  </a:moveTo>
                  <a:cubicBezTo>
                    <a:pt x="0" y="3618"/>
                    <a:pt x="183" y="7691"/>
                    <a:pt x="639" y="12159"/>
                  </a:cubicBezTo>
                  <a:cubicBezTo>
                    <a:pt x="6171" y="18846"/>
                    <a:pt x="12888" y="25685"/>
                    <a:pt x="21460" y="26567"/>
                  </a:cubicBezTo>
                  <a:cubicBezTo>
                    <a:pt x="21186" y="22706"/>
                    <a:pt x="20943" y="18816"/>
                    <a:pt x="20700" y="14925"/>
                  </a:cubicBezTo>
                  <a:cubicBezTo>
                    <a:pt x="20639" y="14956"/>
                    <a:pt x="20578" y="14956"/>
                    <a:pt x="20517" y="14956"/>
                  </a:cubicBezTo>
                  <a:cubicBezTo>
                    <a:pt x="12219" y="13375"/>
                    <a:pt x="5806" y="6566"/>
                    <a:pt x="304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40"/>
            <p:cNvSpPr/>
            <p:nvPr/>
          </p:nvSpPr>
          <p:spPr>
            <a:xfrm>
              <a:off x="6366809" y="6320945"/>
              <a:ext cx="376855" cy="513939"/>
            </a:xfrm>
            <a:custGeom>
              <a:avLst/>
              <a:gdLst/>
              <a:ahLst/>
              <a:cxnLst/>
              <a:rect l="l" t="t" r="r" b="b"/>
              <a:pathLst>
                <a:path w="14287" h="19484" extrusionOk="0">
                  <a:moveTo>
                    <a:pt x="5897" y="0"/>
                  </a:moveTo>
                  <a:cubicBezTo>
                    <a:pt x="3526" y="912"/>
                    <a:pt x="1581" y="2128"/>
                    <a:pt x="0" y="3648"/>
                  </a:cubicBezTo>
                  <a:cubicBezTo>
                    <a:pt x="1733" y="6566"/>
                    <a:pt x="3648" y="9332"/>
                    <a:pt x="5927" y="11855"/>
                  </a:cubicBezTo>
                  <a:cubicBezTo>
                    <a:pt x="8025" y="14225"/>
                    <a:pt x="11125" y="18298"/>
                    <a:pt x="14286" y="19484"/>
                  </a:cubicBezTo>
                  <a:cubicBezTo>
                    <a:pt x="14256" y="19028"/>
                    <a:pt x="14225" y="18572"/>
                    <a:pt x="14225" y="18086"/>
                  </a:cubicBezTo>
                  <a:cubicBezTo>
                    <a:pt x="14104" y="15745"/>
                    <a:pt x="13982" y="13344"/>
                    <a:pt x="13830" y="10973"/>
                  </a:cubicBezTo>
                  <a:cubicBezTo>
                    <a:pt x="10487" y="7842"/>
                    <a:pt x="7873" y="4104"/>
                    <a:pt x="5897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40"/>
            <p:cNvSpPr/>
            <p:nvPr/>
          </p:nvSpPr>
          <p:spPr>
            <a:xfrm>
              <a:off x="6787742" y="7072993"/>
              <a:ext cx="160375" cy="404895"/>
            </a:xfrm>
            <a:custGeom>
              <a:avLst/>
              <a:gdLst/>
              <a:ahLst/>
              <a:cxnLst/>
              <a:rect l="l" t="t" r="r" b="b"/>
              <a:pathLst>
                <a:path w="6080" h="15350" extrusionOk="0">
                  <a:moveTo>
                    <a:pt x="5958" y="0"/>
                  </a:moveTo>
                  <a:lnTo>
                    <a:pt x="5958" y="0"/>
                  </a:lnTo>
                  <a:cubicBezTo>
                    <a:pt x="4043" y="1125"/>
                    <a:pt x="2067" y="2128"/>
                    <a:pt x="0" y="3009"/>
                  </a:cubicBezTo>
                  <a:cubicBezTo>
                    <a:pt x="274" y="7113"/>
                    <a:pt x="517" y="11216"/>
                    <a:pt x="760" y="15350"/>
                  </a:cubicBezTo>
                  <a:cubicBezTo>
                    <a:pt x="2371" y="14560"/>
                    <a:pt x="3921" y="13769"/>
                    <a:pt x="5410" y="12858"/>
                  </a:cubicBezTo>
                  <a:cubicBezTo>
                    <a:pt x="5927" y="8359"/>
                    <a:pt x="6079" y="4073"/>
                    <a:pt x="595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40"/>
            <p:cNvSpPr/>
            <p:nvPr/>
          </p:nvSpPr>
          <p:spPr>
            <a:xfrm>
              <a:off x="6808580" y="7444204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0"/>
                  </a:moveTo>
                  <a:cubicBezTo>
                    <a:pt x="3070" y="791"/>
                    <a:pt x="1581" y="1429"/>
                    <a:pt x="0" y="1915"/>
                  </a:cubicBezTo>
                  <a:cubicBezTo>
                    <a:pt x="152" y="4529"/>
                    <a:pt x="304" y="7143"/>
                    <a:pt x="456" y="9757"/>
                  </a:cubicBezTo>
                  <a:cubicBezTo>
                    <a:pt x="1155" y="9332"/>
                    <a:pt x="1976" y="9241"/>
                    <a:pt x="2827" y="9089"/>
                  </a:cubicBezTo>
                  <a:cubicBezTo>
                    <a:pt x="3557" y="5988"/>
                    <a:pt x="4104" y="2949"/>
                    <a:pt x="446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40"/>
            <p:cNvSpPr/>
            <p:nvPr/>
          </p:nvSpPr>
          <p:spPr>
            <a:xfrm>
              <a:off x="6758067" y="6494113"/>
              <a:ext cx="153965" cy="342380"/>
            </a:xfrm>
            <a:custGeom>
              <a:avLst/>
              <a:gdLst/>
              <a:ahLst/>
              <a:cxnLst/>
              <a:rect l="l" t="t" r="r" b="b"/>
              <a:pathLst>
                <a:path w="5837" h="12980" extrusionOk="0">
                  <a:moveTo>
                    <a:pt x="3830" y="1"/>
                  </a:moveTo>
                  <a:cubicBezTo>
                    <a:pt x="2706" y="1551"/>
                    <a:pt x="1368" y="3040"/>
                    <a:pt x="0" y="3557"/>
                  </a:cubicBezTo>
                  <a:cubicBezTo>
                    <a:pt x="152" y="6718"/>
                    <a:pt x="335" y="9849"/>
                    <a:pt x="487" y="12980"/>
                  </a:cubicBezTo>
                  <a:cubicBezTo>
                    <a:pt x="2493" y="11825"/>
                    <a:pt x="4225" y="10518"/>
                    <a:pt x="5836" y="9089"/>
                  </a:cubicBezTo>
                  <a:cubicBezTo>
                    <a:pt x="5259" y="5745"/>
                    <a:pt x="4560" y="2706"/>
                    <a:pt x="383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40"/>
            <p:cNvSpPr/>
            <p:nvPr/>
          </p:nvSpPr>
          <p:spPr>
            <a:xfrm>
              <a:off x="6771704" y="6769125"/>
              <a:ext cx="172403" cy="360000"/>
            </a:xfrm>
            <a:custGeom>
              <a:avLst/>
              <a:gdLst/>
              <a:ahLst/>
              <a:cxnLst/>
              <a:rect l="l" t="t" r="r" b="b"/>
              <a:pathLst>
                <a:path w="6536" h="13648" extrusionOk="0">
                  <a:moveTo>
                    <a:pt x="5532" y="0"/>
                  </a:moveTo>
                  <a:cubicBezTo>
                    <a:pt x="3830" y="1368"/>
                    <a:pt x="2006" y="2493"/>
                    <a:pt x="0" y="3253"/>
                  </a:cubicBezTo>
                  <a:cubicBezTo>
                    <a:pt x="0" y="3496"/>
                    <a:pt x="31" y="3739"/>
                    <a:pt x="31" y="3982"/>
                  </a:cubicBezTo>
                  <a:cubicBezTo>
                    <a:pt x="213" y="7204"/>
                    <a:pt x="395" y="10426"/>
                    <a:pt x="578" y="13648"/>
                  </a:cubicBezTo>
                  <a:cubicBezTo>
                    <a:pt x="2645" y="12675"/>
                    <a:pt x="4651" y="11581"/>
                    <a:pt x="6535" y="10396"/>
                  </a:cubicBezTo>
                  <a:cubicBezTo>
                    <a:pt x="6353" y="6687"/>
                    <a:pt x="6018" y="3222"/>
                    <a:pt x="553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40"/>
            <p:cNvSpPr/>
            <p:nvPr/>
          </p:nvSpPr>
          <p:spPr>
            <a:xfrm>
              <a:off x="6821399" y="7710379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1"/>
                  </a:moveTo>
                  <a:lnTo>
                    <a:pt x="2098" y="1"/>
                  </a:lnTo>
                  <a:cubicBezTo>
                    <a:pt x="1429" y="153"/>
                    <a:pt x="730" y="244"/>
                    <a:pt x="1" y="274"/>
                  </a:cubicBezTo>
                  <a:cubicBezTo>
                    <a:pt x="92" y="1673"/>
                    <a:pt x="122" y="3071"/>
                    <a:pt x="213" y="4469"/>
                  </a:cubicBezTo>
                  <a:lnTo>
                    <a:pt x="882" y="4469"/>
                  </a:lnTo>
                  <a:cubicBezTo>
                    <a:pt x="1338" y="2949"/>
                    <a:pt x="1733" y="1490"/>
                    <a:pt x="209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40"/>
            <p:cNvSpPr/>
            <p:nvPr/>
          </p:nvSpPr>
          <p:spPr>
            <a:xfrm>
              <a:off x="6408486" y="7610171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0"/>
                  </a:moveTo>
                  <a:lnTo>
                    <a:pt x="1" y="0"/>
                  </a:lnTo>
                  <a:cubicBezTo>
                    <a:pt x="6171" y="7326"/>
                    <a:pt x="14591" y="8177"/>
                    <a:pt x="14986" y="8238"/>
                  </a:cubicBezTo>
                  <a:cubicBezTo>
                    <a:pt x="14925" y="7052"/>
                    <a:pt x="14864" y="5836"/>
                    <a:pt x="14804" y="4651"/>
                  </a:cubicBezTo>
                  <a:cubicBezTo>
                    <a:pt x="14773" y="4681"/>
                    <a:pt x="14773" y="4712"/>
                    <a:pt x="14712" y="4712"/>
                  </a:cubicBezTo>
                  <a:cubicBezTo>
                    <a:pt x="13834" y="4995"/>
                    <a:pt x="12922" y="5122"/>
                    <a:pt x="11995" y="5122"/>
                  </a:cubicBezTo>
                  <a:cubicBezTo>
                    <a:pt x="7756" y="5122"/>
                    <a:pt x="3193" y="2469"/>
                    <a:pt x="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40"/>
            <p:cNvSpPr/>
            <p:nvPr/>
          </p:nvSpPr>
          <p:spPr>
            <a:xfrm>
              <a:off x="6239327" y="7144345"/>
              <a:ext cx="558860" cy="582811"/>
            </a:xfrm>
            <a:custGeom>
              <a:avLst/>
              <a:gdLst/>
              <a:ahLst/>
              <a:cxnLst/>
              <a:rect l="l" t="t" r="r" b="b"/>
              <a:pathLst>
                <a:path w="21187" h="22095" extrusionOk="0">
                  <a:moveTo>
                    <a:pt x="0" y="0"/>
                  </a:moveTo>
                  <a:lnTo>
                    <a:pt x="0" y="0"/>
                  </a:lnTo>
                  <a:cubicBezTo>
                    <a:pt x="122" y="1095"/>
                    <a:pt x="274" y="2189"/>
                    <a:pt x="426" y="3344"/>
                  </a:cubicBezTo>
                  <a:cubicBezTo>
                    <a:pt x="1155" y="8390"/>
                    <a:pt x="2736" y="12311"/>
                    <a:pt x="4742" y="15350"/>
                  </a:cubicBezTo>
                  <a:cubicBezTo>
                    <a:pt x="8843" y="19216"/>
                    <a:pt x="13573" y="22094"/>
                    <a:pt x="18526" y="22094"/>
                  </a:cubicBezTo>
                  <a:cubicBezTo>
                    <a:pt x="19336" y="22094"/>
                    <a:pt x="20153" y="22017"/>
                    <a:pt x="20973" y="21855"/>
                  </a:cubicBezTo>
                  <a:cubicBezTo>
                    <a:pt x="21000" y="21846"/>
                    <a:pt x="21024" y="21842"/>
                    <a:pt x="21046" y="21842"/>
                  </a:cubicBezTo>
                  <a:cubicBezTo>
                    <a:pt x="21100" y="21842"/>
                    <a:pt x="21143" y="21864"/>
                    <a:pt x="21186" y="21885"/>
                  </a:cubicBezTo>
                  <a:cubicBezTo>
                    <a:pt x="21034" y="19089"/>
                    <a:pt x="20852" y="16293"/>
                    <a:pt x="20639" y="13496"/>
                  </a:cubicBezTo>
                  <a:cubicBezTo>
                    <a:pt x="20487" y="13466"/>
                    <a:pt x="20426" y="13283"/>
                    <a:pt x="20517" y="13162"/>
                  </a:cubicBezTo>
                  <a:cubicBezTo>
                    <a:pt x="12463" y="13131"/>
                    <a:pt x="5472" y="6444"/>
                    <a:pt x="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40"/>
            <p:cNvSpPr/>
            <p:nvPr/>
          </p:nvSpPr>
          <p:spPr>
            <a:xfrm>
              <a:off x="6859093" y="6338565"/>
              <a:ext cx="242145" cy="395293"/>
            </a:xfrm>
            <a:custGeom>
              <a:avLst/>
              <a:gdLst/>
              <a:ahLst/>
              <a:cxnLst/>
              <a:rect l="l" t="t" r="r" b="b"/>
              <a:pathLst>
                <a:path w="9180" h="14986" extrusionOk="0">
                  <a:moveTo>
                    <a:pt x="3921" y="1"/>
                  </a:moveTo>
                  <a:cubicBezTo>
                    <a:pt x="3374" y="882"/>
                    <a:pt x="2827" y="1764"/>
                    <a:pt x="2219" y="2615"/>
                  </a:cubicBezTo>
                  <a:cubicBezTo>
                    <a:pt x="1611" y="3466"/>
                    <a:pt x="851" y="4682"/>
                    <a:pt x="0" y="5898"/>
                  </a:cubicBezTo>
                  <a:cubicBezTo>
                    <a:pt x="730" y="8603"/>
                    <a:pt x="1429" y="11642"/>
                    <a:pt x="1976" y="14986"/>
                  </a:cubicBezTo>
                  <a:cubicBezTo>
                    <a:pt x="4803" y="12402"/>
                    <a:pt x="7082" y="9393"/>
                    <a:pt x="9180" y="6110"/>
                  </a:cubicBezTo>
                  <a:cubicBezTo>
                    <a:pt x="7782" y="3588"/>
                    <a:pt x="6049" y="1460"/>
                    <a:pt x="392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40"/>
            <p:cNvSpPr/>
            <p:nvPr/>
          </p:nvSpPr>
          <p:spPr>
            <a:xfrm>
              <a:off x="6788533" y="6277633"/>
              <a:ext cx="151565" cy="182849"/>
            </a:xfrm>
            <a:custGeom>
              <a:avLst/>
              <a:gdLst/>
              <a:ahLst/>
              <a:cxnLst/>
              <a:rect l="l" t="t" r="r" b="b"/>
              <a:pathLst>
                <a:path w="5746" h="6932" extrusionOk="0">
                  <a:moveTo>
                    <a:pt x="0" y="1"/>
                  </a:moveTo>
                  <a:lnTo>
                    <a:pt x="0" y="1"/>
                  </a:lnTo>
                  <a:cubicBezTo>
                    <a:pt x="730" y="1885"/>
                    <a:pt x="1551" y="4195"/>
                    <a:pt x="2310" y="6931"/>
                  </a:cubicBezTo>
                  <a:cubicBezTo>
                    <a:pt x="2675" y="6384"/>
                    <a:pt x="3010" y="5928"/>
                    <a:pt x="3283" y="5563"/>
                  </a:cubicBezTo>
                  <a:cubicBezTo>
                    <a:pt x="4134" y="4317"/>
                    <a:pt x="4955" y="3040"/>
                    <a:pt x="5745" y="1733"/>
                  </a:cubicBezTo>
                  <a:cubicBezTo>
                    <a:pt x="4073" y="730"/>
                    <a:pt x="2159" y="122"/>
                    <a:pt x="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40"/>
            <p:cNvSpPr/>
            <p:nvPr/>
          </p:nvSpPr>
          <p:spPr>
            <a:xfrm>
              <a:off x="6883149" y="7133925"/>
              <a:ext cx="351981" cy="550024"/>
            </a:xfrm>
            <a:custGeom>
              <a:avLst/>
              <a:gdLst/>
              <a:ahLst/>
              <a:cxnLst/>
              <a:rect l="l" t="t" r="r" b="b"/>
              <a:pathLst>
                <a:path w="13344" h="20852" extrusionOk="0">
                  <a:moveTo>
                    <a:pt x="13313" y="0"/>
                  </a:moveTo>
                  <a:cubicBezTo>
                    <a:pt x="10426" y="4590"/>
                    <a:pt x="6474" y="9028"/>
                    <a:pt x="1641" y="11763"/>
                  </a:cubicBezTo>
                  <a:cubicBezTo>
                    <a:pt x="1277" y="14712"/>
                    <a:pt x="730" y="17751"/>
                    <a:pt x="0" y="20852"/>
                  </a:cubicBezTo>
                  <a:cubicBezTo>
                    <a:pt x="334" y="20791"/>
                    <a:pt x="669" y="20730"/>
                    <a:pt x="1003" y="20639"/>
                  </a:cubicBezTo>
                  <a:cubicBezTo>
                    <a:pt x="4347" y="19545"/>
                    <a:pt x="6961" y="17265"/>
                    <a:pt x="9301" y="14712"/>
                  </a:cubicBezTo>
                  <a:cubicBezTo>
                    <a:pt x="10304" y="13618"/>
                    <a:pt x="11338" y="12554"/>
                    <a:pt x="12371" y="11459"/>
                  </a:cubicBezTo>
                  <a:cubicBezTo>
                    <a:pt x="12979" y="8207"/>
                    <a:pt x="13344" y="4256"/>
                    <a:pt x="13313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40"/>
            <p:cNvSpPr/>
            <p:nvPr/>
          </p:nvSpPr>
          <p:spPr>
            <a:xfrm>
              <a:off x="6917624" y="6529406"/>
              <a:ext cx="289440" cy="513939"/>
            </a:xfrm>
            <a:custGeom>
              <a:avLst/>
              <a:gdLst/>
              <a:ahLst/>
              <a:cxnLst/>
              <a:rect l="l" t="t" r="r" b="b"/>
              <a:pathLst>
                <a:path w="10973" h="19484" extrusionOk="0">
                  <a:moveTo>
                    <a:pt x="7538" y="0"/>
                  </a:moveTo>
                  <a:cubicBezTo>
                    <a:pt x="5502" y="3374"/>
                    <a:pt x="3009" y="6626"/>
                    <a:pt x="0" y="9088"/>
                  </a:cubicBezTo>
                  <a:cubicBezTo>
                    <a:pt x="486" y="12310"/>
                    <a:pt x="821" y="15806"/>
                    <a:pt x="973" y="19484"/>
                  </a:cubicBezTo>
                  <a:cubicBezTo>
                    <a:pt x="4742" y="17113"/>
                    <a:pt x="8055" y="14256"/>
                    <a:pt x="10973" y="10973"/>
                  </a:cubicBezTo>
                  <a:cubicBezTo>
                    <a:pt x="10243" y="6991"/>
                    <a:pt x="9119" y="3222"/>
                    <a:pt x="7538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40"/>
            <p:cNvSpPr/>
            <p:nvPr/>
          </p:nvSpPr>
          <p:spPr>
            <a:xfrm>
              <a:off x="6844664" y="7513946"/>
              <a:ext cx="346363" cy="314314"/>
            </a:xfrm>
            <a:custGeom>
              <a:avLst/>
              <a:gdLst/>
              <a:ahLst/>
              <a:cxnLst/>
              <a:rect l="l" t="t" r="r" b="b"/>
              <a:pathLst>
                <a:path w="13131" h="11916" extrusionOk="0">
                  <a:moveTo>
                    <a:pt x="13131" y="1"/>
                  </a:moveTo>
                  <a:lnTo>
                    <a:pt x="13131" y="1"/>
                  </a:lnTo>
                  <a:cubicBezTo>
                    <a:pt x="11885" y="1186"/>
                    <a:pt x="10608" y="2341"/>
                    <a:pt x="9301" y="3405"/>
                  </a:cubicBezTo>
                  <a:cubicBezTo>
                    <a:pt x="6778" y="5502"/>
                    <a:pt x="4225" y="6870"/>
                    <a:pt x="1216" y="7448"/>
                  </a:cubicBezTo>
                  <a:cubicBezTo>
                    <a:pt x="851" y="8937"/>
                    <a:pt x="456" y="10396"/>
                    <a:pt x="0" y="11916"/>
                  </a:cubicBezTo>
                  <a:cubicBezTo>
                    <a:pt x="3040" y="11764"/>
                    <a:pt x="9909" y="10305"/>
                    <a:pt x="13009" y="487"/>
                  </a:cubicBezTo>
                  <a:cubicBezTo>
                    <a:pt x="13040" y="335"/>
                    <a:pt x="13101" y="153"/>
                    <a:pt x="1313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40"/>
            <p:cNvSpPr/>
            <p:nvPr/>
          </p:nvSpPr>
          <p:spPr>
            <a:xfrm>
              <a:off x="6930444" y="6857305"/>
              <a:ext cx="303895" cy="554059"/>
            </a:xfrm>
            <a:custGeom>
              <a:avLst/>
              <a:gdLst/>
              <a:ahLst/>
              <a:cxnLst/>
              <a:rect l="l" t="t" r="r" b="b"/>
              <a:pathLst>
                <a:path w="11521" h="21005" extrusionOk="0">
                  <a:moveTo>
                    <a:pt x="10730" y="1"/>
                  </a:moveTo>
                  <a:cubicBezTo>
                    <a:pt x="7751" y="3192"/>
                    <a:pt x="4317" y="5928"/>
                    <a:pt x="548" y="8177"/>
                  </a:cubicBezTo>
                  <a:cubicBezTo>
                    <a:pt x="669" y="12220"/>
                    <a:pt x="517" y="16536"/>
                    <a:pt x="0" y="21004"/>
                  </a:cubicBezTo>
                  <a:cubicBezTo>
                    <a:pt x="1581" y="20032"/>
                    <a:pt x="3101" y="18907"/>
                    <a:pt x="4499" y="17509"/>
                  </a:cubicBezTo>
                  <a:cubicBezTo>
                    <a:pt x="7143" y="14834"/>
                    <a:pt x="9302" y="11825"/>
                    <a:pt x="11520" y="8816"/>
                  </a:cubicBezTo>
                  <a:cubicBezTo>
                    <a:pt x="11429" y="5898"/>
                    <a:pt x="11186" y="2919"/>
                    <a:pt x="1073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40"/>
            <p:cNvSpPr/>
            <p:nvPr/>
          </p:nvSpPr>
          <p:spPr>
            <a:xfrm>
              <a:off x="6761259" y="7152363"/>
              <a:ext cx="46530" cy="331143"/>
            </a:xfrm>
            <a:custGeom>
              <a:avLst/>
              <a:gdLst/>
              <a:ahLst/>
              <a:cxnLst/>
              <a:rect l="l" t="t" r="r" b="b"/>
              <a:pathLst>
                <a:path w="1764" h="12554" extrusionOk="0">
                  <a:moveTo>
                    <a:pt x="1004" y="0"/>
                  </a:moveTo>
                  <a:cubicBezTo>
                    <a:pt x="822" y="61"/>
                    <a:pt x="639" y="152"/>
                    <a:pt x="427" y="244"/>
                  </a:cubicBezTo>
                  <a:cubicBezTo>
                    <a:pt x="394" y="255"/>
                    <a:pt x="362" y="260"/>
                    <a:pt x="331" y="260"/>
                  </a:cubicBezTo>
                  <a:cubicBezTo>
                    <a:pt x="191" y="260"/>
                    <a:pt x="76" y="155"/>
                    <a:pt x="1" y="31"/>
                  </a:cubicBezTo>
                  <a:cubicBezTo>
                    <a:pt x="1" y="61"/>
                    <a:pt x="1" y="92"/>
                    <a:pt x="1" y="152"/>
                  </a:cubicBezTo>
                  <a:lnTo>
                    <a:pt x="31" y="152"/>
                  </a:lnTo>
                  <a:cubicBezTo>
                    <a:pt x="335" y="213"/>
                    <a:pt x="275" y="578"/>
                    <a:pt x="62" y="669"/>
                  </a:cubicBezTo>
                  <a:cubicBezTo>
                    <a:pt x="305" y="4560"/>
                    <a:pt x="548" y="8450"/>
                    <a:pt x="791" y="12341"/>
                  </a:cubicBezTo>
                  <a:cubicBezTo>
                    <a:pt x="913" y="12341"/>
                    <a:pt x="974" y="12371"/>
                    <a:pt x="1095" y="12371"/>
                  </a:cubicBezTo>
                  <a:cubicBezTo>
                    <a:pt x="1217" y="12371"/>
                    <a:pt x="1278" y="12463"/>
                    <a:pt x="1308" y="12554"/>
                  </a:cubicBezTo>
                  <a:lnTo>
                    <a:pt x="1764" y="12341"/>
                  </a:lnTo>
                  <a:cubicBezTo>
                    <a:pt x="1521" y="8207"/>
                    <a:pt x="1247" y="4104"/>
                    <a:pt x="10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40"/>
            <p:cNvSpPr/>
            <p:nvPr/>
          </p:nvSpPr>
          <p:spPr>
            <a:xfrm>
              <a:off x="6744430" y="6850895"/>
              <a:ext cx="42521" cy="293476"/>
            </a:xfrm>
            <a:custGeom>
              <a:avLst/>
              <a:gdLst/>
              <a:ahLst/>
              <a:cxnLst/>
              <a:rect l="l" t="t" r="r" b="b"/>
              <a:pathLst>
                <a:path w="1612" h="11126" extrusionOk="0">
                  <a:moveTo>
                    <a:pt x="1" y="1"/>
                  </a:moveTo>
                  <a:lnTo>
                    <a:pt x="1" y="1"/>
                  </a:lnTo>
                  <a:cubicBezTo>
                    <a:pt x="183" y="3709"/>
                    <a:pt x="396" y="7417"/>
                    <a:pt x="609" y="11125"/>
                  </a:cubicBezTo>
                  <a:cubicBezTo>
                    <a:pt x="639" y="11065"/>
                    <a:pt x="700" y="10974"/>
                    <a:pt x="761" y="10943"/>
                  </a:cubicBezTo>
                  <a:cubicBezTo>
                    <a:pt x="1065" y="10822"/>
                    <a:pt x="1338" y="10670"/>
                    <a:pt x="1612" y="10548"/>
                  </a:cubicBezTo>
                  <a:cubicBezTo>
                    <a:pt x="1429" y="7326"/>
                    <a:pt x="1247" y="4104"/>
                    <a:pt x="1065" y="882"/>
                  </a:cubicBezTo>
                  <a:cubicBezTo>
                    <a:pt x="1065" y="639"/>
                    <a:pt x="1034" y="396"/>
                    <a:pt x="1034" y="153"/>
                  </a:cubicBezTo>
                  <a:cubicBezTo>
                    <a:pt x="913" y="213"/>
                    <a:pt x="791" y="274"/>
                    <a:pt x="669" y="305"/>
                  </a:cubicBezTo>
                  <a:cubicBezTo>
                    <a:pt x="637" y="315"/>
                    <a:pt x="607" y="320"/>
                    <a:pt x="578" y="320"/>
                  </a:cubicBezTo>
                  <a:cubicBezTo>
                    <a:pt x="447" y="320"/>
                    <a:pt x="360" y="212"/>
                    <a:pt x="335" y="62"/>
                  </a:cubicBezTo>
                  <a:cubicBezTo>
                    <a:pt x="213" y="62"/>
                    <a:pt x="122" y="31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40"/>
            <p:cNvSpPr/>
            <p:nvPr/>
          </p:nvSpPr>
          <p:spPr>
            <a:xfrm>
              <a:off x="6717973" y="6278081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5" y="1"/>
                  </a:moveTo>
                  <a:cubicBezTo>
                    <a:pt x="869" y="1"/>
                    <a:pt x="831" y="4"/>
                    <a:pt x="791" y="14"/>
                  </a:cubicBezTo>
                  <a:cubicBezTo>
                    <a:pt x="517" y="14"/>
                    <a:pt x="274" y="45"/>
                    <a:pt x="1" y="75"/>
                  </a:cubicBezTo>
                  <a:cubicBezTo>
                    <a:pt x="61" y="3966"/>
                    <a:pt x="274" y="7856"/>
                    <a:pt x="487" y="11747"/>
                  </a:cubicBezTo>
                  <a:cubicBezTo>
                    <a:pt x="669" y="11929"/>
                    <a:pt x="852" y="12173"/>
                    <a:pt x="1034" y="12355"/>
                  </a:cubicBezTo>
                  <a:cubicBezTo>
                    <a:pt x="1226" y="12547"/>
                    <a:pt x="1039" y="12814"/>
                    <a:pt x="833" y="12814"/>
                  </a:cubicBezTo>
                  <a:cubicBezTo>
                    <a:pt x="777" y="12814"/>
                    <a:pt x="721" y="12795"/>
                    <a:pt x="669" y="12750"/>
                  </a:cubicBezTo>
                  <a:cubicBezTo>
                    <a:pt x="609" y="12689"/>
                    <a:pt x="578" y="12659"/>
                    <a:pt x="517" y="12598"/>
                  </a:cubicBezTo>
                  <a:lnTo>
                    <a:pt x="517" y="12598"/>
                  </a:lnTo>
                  <a:cubicBezTo>
                    <a:pt x="669" y="14999"/>
                    <a:pt x="791" y="17370"/>
                    <a:pt x="912" y="19711"/>
                  </a:cubicBezTo>
                  <a:cubicBezTo>
                    <a:pt x="943" y="20197"/>
                    <a:pt x="973" y="20653"/>
                    <a:pt x="973" y="21139"/>
                  </a:cubicBezTo>
                  <a:cubicBezTo>
                    <a:pt x="1156" y="21200"/>
                    <a:pt x="1308" y="21291"/>
                    <a:pt x="1490" y="21322"/>
                  </a:cubicBezTo>
                  <a:cubicBezTo>
                    <a:pt x="1551" y="21352"/>
                    <a:pt x="1581" y="21382"/>
                    <a:pt x="1612" y="21413"/>
                  </a:cubicBezTo>
                  <a:cubicBezTo>
                    <a:pt x="1733" y="21352"/>
                    <a:pt x="1855" y="21261"/>
                    <a:pt x="2007" y="21170"/>
                  </a:cubicBezTo>
                  <a:cubicBezTo>
                    <a:pt x="1855" y="18039"/>
                    <a:pt x="1672" y="14908"/>
                    <a:pt x="1520" y="11747"/>
                  </a:cubicBezTo>
                  <a:cubicBezTo>
                    <a:pt x="1308" y="11808"/>
                    <a:pt x="1125" y="11869"/>
                    <a:pt x="943" y="11899"/>
                  </a:cubicBezTo>
                  <a:cubicBezTo>
                    <a:pt x="920" y="11902"/>
                    <a:pt x="898" y="11904"/>
                    <a:pt x="877" y="11904"/>
                  </a:cubicBezTo>
                  <a:cubicBezTo>
                    <a:pt x="535" y="11904"/>
                    <a:pt x="447" y="11465"/>
                    <a:pt x="791" y="11321"/>
                  </a:cubicBezTo>
                  <a:cubicBezTo>
                    <a:pt x="1004" y="11261"/>
                    <a:pt x="1247" y="11109"/>
                    <a:pt x="1490" y="10957"/>
                  </a:cubicBezTo>
                  <a:cubicBezTo>
                    <a:pt x="1308" y="7309"/>
                    <a:pt x="1186" y="3662"/>
                    <a:pt x="1125" y="14"/>
                  </a:cubicBezTo>
                  <a:cubicBezTo>
                    <a:pt x="1044" y="14"/>
                    <a:pt x="977" y="1"/>
                    <a:pt x="9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40"/>
            <p:cNvSpPr/>
            <p:nvPr/>
          </p:nvSpPr>
          <p:spPr>
            <a:xfrm>
              <a:off x="6783732" y="7493899"/>
              <a:ext cx="42494" cy="334361"/>
            </a:xfrm>
            <a:custGeom>
              <a:avLst/>
              <a:gdLst/>
              <a:ahLst/>
              <a:cxnLst/>
              <a:rect l="l" t="t" r="r" b="b"/>
              <a:pathLst>
                <a:path w="1611" h="12676" extrusionOk="0">
                  <a:moveTo>
                    <a:pt x="942" y="1"/>
                  </a:moveTo>
                  <a:cubicBezTo>
                    <a:pt x="669" y="92"/>
                    <a:pt x="395" y="183"/>
                    <a:pt x="91" y="244"/>
                  </a:cubicBezTo>
                  <a:cubicBezTo>
                    <a:pt x="81" y="254"/>
                    <a:pt x="71" y="258"/>
                    <a:pt x="61" y="258"/>
                  </a:cubicBezTo>
                  <a:cubicBezTo>
                    <a:pt x="41" y="258"/>
                    <a:pt x="20" y="244"/>
                    <a:pt x="0" y="244"/>
                  </a:cubicBezTo>
                  <a:lnTo>
                    <a:pt x="0" y="244"/>
                  </a:lnTo>
                  <a:cubicBezTo>
                    <a:pt x="182" y="3041"/>
                    <a:pt x="365" y="5837"/>
                    <a:pt x="547" y="8633"/>
                  </a:cubicBezTo>
                  <a:cubicBezTo>
                    <a:pt x="699" y="8724"/>
                    <a:pt x="730" y="8937"/>
                    <a:pt x="578" y="9059"/>
                  </a:cubicBezTo>
                  <a:cubicBezTo>
                    <a:pt x="638" y="10244"/>
                    <a:pt x="699" y="11430"/>
                    <a:pt x="760" y="12646"/>
                  </a:cubicBezTo>
                  <a:lnTo>
                    <a:pt x="790" y="12646"/>
                  </a:lnTo>
                  <a:cubicBezTo>
                    <a:pt x="790" y="12646"/>
                    <a:pt x="1094" y="12676"/>
                    <a:pt x="1611" y="12676"/>
                  </a:cubicBezTo>
                  <a:cubicBezTo>
                    <a:pt x="1550" y="11278"/>
                    <a:pt x="1489" y="9880"/>
                    <a:pt x="1429" y="8481"/>
                  </a:cubicBezTo>
                  <a:cubicBezTo>
                    <a:pt x="1337" y="8512"/>
                    <a:pt x="1277" y="8512"/>
                    <a:pt x="1185" y="8512"/>
                  </a:cubicBezTo>
                  <a:cubicBezTo>
                    <a:pt x="1174" y="8513"/>
                    <a:pt x="1164" y="8514"/>
                    <a:pt x="1153" y="8514"/>
                  </a:cubicBezTo>
                  <a:cubicBezTo>
                    <a:pt x="964" y="8514"/>
                    <a:pt x="888" y="8262"/>
                    <a:pt x="1003" y="8147"/>
                  </a:cubicBezTo>
                  <a:cubicBezTo>
                    <a:pt x="1125" y="8025"/>
                    <a:pt x="1277" y="7934"/>
                    <a:pt x="1398" y="7873"/>
                  </a:cubicBezTo>
                  <a:cubicBezTo>
                    <a:pt x="1246" y="5259"/>
                    <a:pt x="1094" y="2645"/>
                    <a:pt x="9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40"/>
            <p:cNvSpPr/>
            <p:nvPr/>
          </p:nvSpPr>
          <p:spPr>
            <a:xfrm>
              <a:off x="6351563" y="6417143"/>
              <a:ext cx="392893" cy="433778"/>
            </a:xfrm>
            <a:custGeom>
              <a:avLst/>
              <a:gdLst/>
              <a:ahLst/>
              <a:cxnLst/>
              <a:rect l="l" t="t" r="r" b="b"/>
              <a:pathLst>
                <a:path w="14895" h="16445" extrusionOk="0">
                  <a:moveTo>
                    <a:pt x="609" y="1"/>
                  </a:moveTo>
                  <a:cubicBezTo>
                    <a:pt x="396" y="213"/>
                    <a:pt x="183" y="426"/>
                    <a:pt x="1" y="639"/>
                  </a:cubicBezTo>
                  <a:cubicBezTo>
                    <a:pt x="1733" y="3496"/>
                    <a:pt x="3709" y="6201"/>
                    <a:pt x="5958" y="8755"/>
                  </a:cubicBezTo>
                  <a:cubicBezTo>
                    <a:pt x="8056" y="11186"/>
                    <a:pt x="11490" y="15563"/>
                    <a:pt x="14895" y="16445"/>
                  </a:cubicBezTo>
                  <a:cubicBezTo>
                    <a:pt x="14895" y="16232"/>
                    <a:pt x="14895" y="16050"/>
                    <a:pt x="14864" y="15837"/>
                  </a:cubicBezTo>
                  <a:cubicBezTo>
                    <a:pt x="11703" y="14651"/>
                    <a:pt x="8603" y="10578"/>
                    <a:pt x="6505" y="8208"/>
                  </a:cubicBezTo>
                  <a:cubicBezTo>
                    <a:pt x="4226" y="5685"/>
                    <a:pt x="2311" y="2919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40"/>
            <p:cNvSpPr/>
            <p:nvPr/>
          </p:nvSpPr>
          <p:spPr>
            <a:xfrm>
              <a:off x="6743638" y="6834857"/>
              <a:ext cx="16064" cy="17673"/>
            </a:xfrm>
            <a:custGeom>
              <a:avLst/>
              <a:gdLst/>
              <a:ahLst/>
              <a:cxnLst/>
              <a:rect l="l" t="t" r="r" b="b"/>
              <a:pathLst>
                <a:path w="609" h="670" extrusionOk="0">
                  <a:moveTo>
                    <a:pt x="0" y="1"/>
                  </a:moveTo>
                  <a:cubicBezTo>
                    <a:pt x="0" y="214"/>
                    <a:pt x="31" y="396"/>
                    <a:pt x="31" y="609"/>
                  </a:cubicBezTo>
                  <a:cubicBezTo>
                    <a:pt x="152" y="639"/>
                    <a:pt x="243" y="670"/>
                    <a:pt x="365" y="670"/>
                  </a:cubicBezTo>
                  <a:cubicBezTo>
                    <a:pt x="335" y="578"/>
                    <a:pt x="365" y="457"/>
                    <a:pt x="487" y="396"/>
                  </a:cubicBezTo>
                  <a:cubicBezTo>
                    <a:pt x="517" y="366"/>
                    <a:pt x="578" y="335"/>
                    <a:pt x="608" y="305"/>
                  </a:cubicBezTo>
                  <a:cubicBezTo>
                    <a:pt x="578" y="274"/>
                    <a:pt x="578" y="214"/>
                    <a:pt x="517" y="214"/>
                  </a:cubicBezTo>
                  <a:cubicBezTo>
                    <a:pt x="335" y="153"/>
                    <a:pt x="183" y="6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40"/>
            <p:cNvSpPr/>
            <p:nvPr/>
          </p:nvSpPr>
          <p:spPr>
            <a:xfrm>
              <a:off x="6224898" y="6739450"/>
              <a:ext cx="537995" cy="431378"/>
            </a:xfrm>
            <a:custGeom>
              <a:avLst/>
              <a:gdLst/>
              <a:ahLst/>
              <a:cxnLst/>
              <a:rect l="l" t="t" r="r" b="b"/>
              <a:pathLst>
                <a:path w="20396" h="16354" extrusionOk="0">
                  <a:moveTo>
                    <a:pt x="122" y="1"/>
                  </a:moveTo>
                  <a:cubicBezTo>
                    <a:pt x="91" y="457"/>
                    <a:pt x="31" y="913"/>
                    <a:pt x="0" y="1399"/>
                  </a:cubicBezTo>
                  <a:cubicBezTo>
                    <a:pt x="5502" y="7964"/>
                    <a:pt x="11915" y="14773"/>
                    <a:pt x="20213" y="16354"/>
                  </a:cubicBezTo>
                  <a:cubicBezTo>
                    <a:pt x="20274" y="16354"/>
                    <a:pt x="20335" y="16354"/>
                    <a:pt x="20396" y="16323"/>
                  </a:cubicBezTo>
                  <a:lnTo>
                    <a:pt x="20365" y="15776"/>
                  </a:lnTo>
                  <a:cubicBezTo>
                    <a:pt x="11551" y="13922"/>
                    <a:pt x="5927" y="6536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40"/>
            <p:cNvSpPr/>
            <p:nvPr/>
          </p:nvSpPr>
          <p:spPr>
            <a:xfrm>
              <a:off x="6762076" y="7155581"/>
              <a:ext cx="8019" cy="14455"/>
            </a:xfrm>
            <a:custGeom>
              <a:avLst/>
              <a:gdLst/>
              <a:ahLst/>
              <a:cxnLst/>
              <a:rect l="l" t="t" r="r" b="b"/>
              <a:pathLst>
                <a:path w="304" h="548" extrusionOk="0">
                  <a:moveTo>
                    <a:pt x="0" y="0"/>
                  </a:moveTo>
                  <a:cubicBezTo>
                    <a:pt x="0" y="0"/>
                    <a:pt x="0" y="0"/>
                    <a:pt x="0" y="30"/>
                  </a:cubicBezTo>
                  <a:cubicBezTo>
                    <a:pt x="1" y="31"/>
                    <a:pt x="2" y="31"/>
                    <a:pt x="2" y="31"/>
                  </a:cubicBezTo>
                  <a:lnTo>
                    <a:pt x="2" y="31"/>
                  </a:lnTo>
                  <a:lnTo>
                    <a:pt x="0" y="0"/>
                  </a:lnTo>
                  <a:close/>
                  <a:moveTo>
                    <a:pt x="2" y="31"/>
                  </a:moveTo>
                  <a:lnTo>
                    <a:pt x="31" y="547"/>
                  </a:lnTo>
                  <a:cubicBezTo>
                    <a:pt x="243" y="456"/>
                    <a:pt x="304" y="93"/>
                    <a:pt x="2" y="3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40"/>
            <p:cNvSpPr/>
            <p:nvPr/>
          </p:nvSpPr>
          <p:spPr>
            <a:xfrm>
              <a:off x="6233709" y="7097050"/>
              <a:ext cx="550024" cy="394476"/>
            </a:xfrm>
            <a:custGeom>
              <a:avLst/>
              <a:gdLst/>
              <a:ahLst/>
              <a:cxnLst/>
              <a:rect l="l" t="t" r="r" b="b"/>
              <a:pathLst>
                <a:path w="20852" h="14955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578"/>
                    <a:pt x="122" y="1186"/>
                    <a:pt x="213" y="1793"/>
                  </a:cubicBezTo>
                  <a:cubicBezTo>
                    <a:pt x="5685" y="8237"/>
                    <a:pt x="12676" y="14924"/>
                    <a:pt x="20730" y="14955"/>
                  </a:cubicBezTo>
                  <a:cubicBezTo>
                    <a:pt x="20761" y="14924"/>
                    <a:pt x="20761" y="14894"/>
                    <a:pt x="20791" y="14894"/>
                  </a:cubicBezTo>
                  <a:cubicBezTo>
                    <a:pt x="20791" y="14894"/>
                    <a:pt x="20822" y="14894"/>
                    <a:pt x="20852" y="14864"/>
                  </a:cubicBezTo>
                  <a:cubicBezTo>
                    <a:pt x="20822" y="14712"/>
                    <a:pt x="20822" y="14560"/>
                    <a:pt x="20822" y="14408"/>
                  </a:cubicBezTo>
                  <a:cubicBezTo>
                    <a:pt x="12250" y="13526"/>
                    <a:pt x="5533" y="66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40"/>
            <p:cNvSpPr/>
            <p:nvPr/>
          </p:nvSpPr>
          <p:spPr>
            <a:xfrm>
              <a:off x="6782123" y="7477070"/>
              <a:ext cx="13637" cy="12055"/>
            </a:xfrm>
            <a:custGeom>
              <a:avLst/>
              <a:gdLst/>
              <a:ahLst/>
              <a:cxnLst/>
              <a:rect l="l" t="t" r="r" b="b"/>
              <a:pathLst>
                <a:path w="517" h="457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53"/>
                    <a:pt x="31" y="305"/>
                    <a:pt x="31" y="457"/>
                  </a:cubicBezTo>
                  <a:cubicBezTo>
                    <a:pt x="213" y="396"/>
                    <a:pt x="365" y="305"/>
                    <a:pt x="517" y="244"/>
                  </a:cubicBezTo>
                  <a:cubicBezTo>
                    <a:pt x="487" y="153"/>
                    <a:pt x="426" y="61"/>
                    <a:pt x="304" y="61"/>
                  </a:cubicBezTo>
                  <a:cubicBezTo>
                    <a:pt x="213" y="3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40"/>
            <p:cNvSpPr/>
            <p:nvPr/>
          </p:nvSpPr>
          <p:spPr>
            <a:xfrm>
              <a:off x="6363591" y="7549239"/>
              <a:ext cx="435387" cy="196064"/>
            </a:xfrm>
            <a:custGeom>
              <a:avLst/>
              <a:gdLst/>
              <a:ahLst/>
              <a:cxnLst/>
              <a:rect l="l" t="t" r="r" b="b"/>
              <a:pathLst>
                <a:path w="16506" h="7433" extrusionOk="0">
                  <a:moveTo>
                    <a:pt x="1" y="0"/>
                  </a:moveTo>
                  <a:cubicBezTo>
                    <a:pt x="548" y="821"/>
                    <a:pt x="1125" y="1581"/>
                    <a:pt x="1703" y="2280"/>
                  </a:cubicBezTo>
                  <a:cubicBezTo>
                    <a:pt x="4896" y="4774"/>
                    <a:pt x="9460" y="7432"/>
                    <a:pt x="13699" y="7432"/>
                  </a:cubicBezTo>
                  <a:cubicBezTo>
                    <a:pt x="14625" y="7432"/>
                    <a:pt x="15536" y="7305"/>
                    <a:pt x="16414" y="7022"/>
                  </a:cubicBezTo>
                  <a:cubicBezTo>
                    <a:pt x="16475" y="7022"/>
                    <a:pt x="16475" y="6991"/>
                    <a:pt x="16506" y="6961"/>
                  </a:cubicBezTo>
                  <a:cubicBezTo>
                    <a:pt x="16506" y="6809"/>
                    <a:pt x="16475" y="6687"/>
                    <a:pt x="16475" y="6535"/>
                  </a:cubicBezTo>
                  <a:cubicBezTo>
                    <a:pt x="16432" y="6514"/>
                    <a:pt x="16389" y="6492"/>
                    <a:pt x="16335" y="6492"/>
                  </a:cubicBezTo>
                  <a:cubicBezTo>
                    <a:pt x="16313" y="6492"/>
                    <a:pt x="16289" y="6496"/>
                    <a:pt x="16262" y="6505"/>
                  </a:cubicBezTo>
                  <a:cubicBezTo>
                    <a:pt x="15442" y="6667"/>
                    <a:pt x="14625" y="6744"/>
                    <a:pt x="13815" y="6744"/>
                  </a:cubicBezTo>
                  <a:cubicBezTo>
                    <a:pt x="8861" y="6744"/>
                    <a:pt x="4128" y="3866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40"/>
            <p:cNvSpPr/>
            <p:nvPr/>
          </p:nvSpPr>
          <p:spPr>
            <a:xfrm>
              <a:off x="6798161" y="7721616"/>
              <a:ext cx="4827" cy="11237"/>
            </a:xfrm>
            <a:custGeom>
              <a:avLst/>
              <a:gdLst/>
              <a:ahLst/>
              <a:cxnLst/>
              <a:rect l="l" t="t" r="r" b="b"/>
              <a:pathLst>
                <a:path w="183" h="426" extrusionOk="0">
                  <a:moveTo>
                    <a:pt x="0" y="0"/>
                  </a:moveTo>
                  <a:lnTo>
                    <a:pt x="31" y="426"/>
                  </a:lnTo>
                  <a:cubicBezTo>
                    <a:pt x="183" y="304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40"/>
            <p:cNvSpPr/>
            <p:nvPr/>
          </p:nvSpPr>
          <p:spPr>
            <a:xfrm>
              <a:off x="6522357" y="6312926"/>
              <a:ext cx="209279" cy="297459"/>
            </a:xfrm>
            <a:custGeom>
              <a:avLst/>
              <a:gdLst/>
              <a:ahLst/>
              <a:cxnLst/>
              <a:rect l="l" t="t" r="r" b="b"/>
              <a:pathLst>
                <a:path w="7934" h="11277" extrusionOk="0">
                  <a:moveTo>
                    <a:pt x="912" y="0"/>
                  </a:moveTo>
                  <a:cubicBezTo>
                    <a:pt x="608" y="122"/>
                    <a:pt x="304" y="213"/>
                    <a:pt x="0" y="304"/>
                  </a:cubicBezTo>
                  <a:cubicBezTo>
                    <a:pt x="1976" y="4408"/>
                    <a:pt x="4590" y="8146"/>
                    <a:pt x="7933" y="11277"/>
                  </a:cubicBezTo>
                  <a:cubicBezTo>
                    <a:pt x="7933" y="10973"/>
                    <a:pt x="7903" y="10700"/>
                    <a:pt x="7903" y="10426"/>
                  </a:cubicBezTo>
                  <a:cubicBezTo>
                    <a:pt x="4955" y="7234"/>
                    <a:pt x="2675" y="3769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40"/>
            <p:cNvSpPr/>
            <p:nvPr/>
          </p:nvSpPr>
          <p:spPr>
            <a:xfrm>
              <a:off x="6730792" y="6587911"/>
              <a:ext cx="19387" cy="27802"/>
            </a:xfrm>
            <a:custGeom>
              <a:avLst/>
              <a:gdLst/>
              <a:ahLst/>
              <a:cxnLst/>
              <a:rect l="l" t="t" r="r" b="b"/>
              <a:pathLst>
                <a:path w="735" h="1054" extrusionOk="0">
                  <a:moveTo>
                    <a:pt x="1" y="1"/>
                  </a:moveTo>
                  <a:cubicBezTo>
                    <a:pt x="1" y="275"/>
                    <a:pt x="31" y="578"/>
                    <a:pt x="31" y="852"/>
                  </a:cubicBezTo>
                  <a:cubicBezTo>
                    <a:pt x="92" y="882"/>
                    <a:pt x="123" y="943"/>
                    <a:pt x="183" y="974"/>
                  </a:cubicBezTo>
                  <a:cubicBezTo>
                    <a:pt x="240" y="1030"/>
                    <a:pt x="303" y="1054"/>
                    <a:pt x="363" y="1054"/>
                  </a:cubicBezTo>
                  <a:cubicBezTo>
                    <a:pt x="563" y="1054"/>
                    <a:pt x="735" y="796"/>
                    <a:pt x="548" y="609"/>
                  </a:cubicBezTo>
                  <a:cubicBezTo>
                    <a:pt x="366" y="427"/>
                    <a:pt x="183" y="21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40"/>
            <p:cNvSpPr/>
            <p:nvPr/>
          </p:nvSpPr>
          <p:spPr>
            <a:xfrm>
              <a:off x="6756458" y="6460455"/>
              <a:ext cx="102661" cy="127482"/>
            </a:xfrm>
            <a:custGeom>
              <a:avLst/>
              <a:gdLst/>
              <a:ahLst/>
              <a:cxnLst/>
              <a:rect l="l" t="t" r="r" b="b"/>
              <a:pathLst>
                <a:path w="3892" h="4833" extrusionOk="0">
                  <a:moveTo>
                    <a:pt x="3526" y="0"/>
                  </a:moveTo>
                  <a:cubicBezTo>
                    <a:pt x="2554" y="1398"/>
                    <a:pt x="1247" y="3161"/>
                    <a:pt x="1" y="4043"/>
                  </a:cubicBezTo>
                  <a:lnTo>
                    <a:pt x="61" y="4833"/>
                  </a:lnTo>
                  <a:cubicBezTo>
                    <a:pt x="1429" y="4316"/>
                    <a:pt x="2767" y="2827"/>
                    <a:pt x="3891" y="1277"/>
                  </a:cubicBezTo>
                  <a:cubicBezTo>
                    <a:pt x="3770" y="851"/>
                    <a:pt x="3648" y="395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0"/>
            <p:cNvSpPr/>
            <p:nvPr/>
          </p:nvSpPr>
          <p:spPr>
            <a:xfrm>
              <a:off x="6849465" y="6323345"/>
              <a:ext cx="113080" cy="170794"/>
            </a:xfrm>
            <a:custGeom>
              <a:avLst/>
              <a:gdLst/>
              <a:ahLst/>
              <a:cxnLst/>
              <a:rect l="l" t="t" r="r" b="b"/>
              <a:pathLst>
                <a:path w="4287" h="6475" extrusionOk="0">
                  <a:moveTo>
                    <a:pt x="3435" y="0"/>
                  </a:moveTo>
                  <a:cubicBezTo>
                    <a:pt x="2645" y="1307"/>
                    <a:pt x="1824" y="2584"/>
                    <a:pt x="973" y="3830"/>
                  </a:cubicBezTo>
                  <a:cubicBezTo>
                    <a:pt x="700" y="4195"/>
                    <a:pt x="365" y="4651"/>
                    <a:pt x="0" y="5198"/>
                  </a:cubicBezTo>
                  <a:cubicBezTo>
                    <a:pt x="122" y="5593"/>
                    <a:pt x="244" y="6049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59"/>
                    <a:pt x="4286" y="578"/>
                  </a:cubicBezTo>
                  <a:cubicBezTo>
                    <a:pt x="4013" y="365"/>
                    <a:pt x="3739" y="183"/>
                    <a:pt x="34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40"/>
            <p:cNvSpPr/>
            <p:nvPr/>
          </p:nvSpPr>
          <p:spPr>
            <a:xfrm>
              <a:off x="6729711" y="6567073"/>
              <a:ext cx="28382" cy="25032"/>
            </a:xfrm>
            <a:custGeom>
              <a:avLst/>
              <a:gdLst/>
              <a:ahLst/>
              <a:cxnLst/>
              <a:rect l="l" t="t" r="r" b="b"/>
              <a:pathLst>
                <a:path w="1076" h="949" extrusionOk="0">
                  <a:moveTo>
                    <a:pt x="1015" y="1"/>
                  </a:moveTo>
                  <a:cubicBezTo>
                    <a:pt x="802" y="153"/>
                    <a:pt x="559" y="274"/>
                    <a:pt x="315" y="365"/>
                  </a:cubicBezTo>
                  <a:cubicBezTo>
                    <a:pt x="1" y="509"/>
                    <a:pt x="90" y="948"/>
                    <a:pt x="432" y="948"/>
                  </a:cubicBezTo>
                  <a:cubicBezTo>
                    <a:pt x="453" y="948"/>
                    <a:pt x="475" y="946"/>
                    <a:pt x="498" y="943"/>
                  </a:cubicBezTo>
                  <a:cubicBezTo>
                    <a:pt x="680" y="913"/>
                    <a:pt x="863" y="852"/>
                    <a:pt x="1075" y="791"/>
                  </a:cubicBezTo>
                  <a:lnTo>
                    <a:pt x="1015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40"/>
            <p:cNvSpPr/>
            <p:nvPr/>
          </p:nvSpPr>
          <p:spPr>
            <a:xfrm>
              <a:off x="6770886" y="6733832"/>
              <a:ext cx="146764" cy="121099"/>
            </a:xfrm>
            <a:custGeom>
              <a:avLst/>
              <a:gdLst/>
              <a:ahLst/>
              <a:cxnLst/>
              <a:rect l="l" t="t" r="r" b="b"/>
              <a:pathLst>
                <a:path w="5564" h="4591" extrusionOk="0">
                  <a:moveTo>
                    <a:pt x="5320" y="1"/>
                  </a:moveTo>
                  <a:cubicBezTo>
                    <a:pt x="3739" y="1460"/>
                    <a:pt x="2007" y="2767"/>
                    <a:pt x="1" y="3892"/>
                  </a:cubicBezTo>
                  <a:cubicBezTo>
                    <a:pt x="1" y="4135"/>
                    <a:pt x="31" y="4378"/>
                    <a:pt x="31" y="4591"/>
                  </a:cubicBezTo>
                  <a:cubicBezTo>
                    <a:pt x="2037" y="3831"/>
                    <a:pt x="3861" y="2706"/>
                    <a:pt x="5563" y="1338"/>
                  </a:cubicBezTo>
                  <a:cubicBezTo>
                    <a:pt x="5472" y="882"/>
                    <a:pt x="5411" y="457"/>
                    <a:pt x="532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40"/>
            <p:cNvSpPr/>
            <p:nvPr/>
          </p:nvSpPr>
          <p:spPr>
            <a:xfrm>
              <a:off x="6911188" y="6499731"/>
              <a:ext cx="205296" cy="269420"/>
            </a:xfrm>
            <a:custGeom>
              <a:avLst/>
              <a:gdLst/>
              <a:ahLst/>
              <a:cxnLst/>
              <a:rect l="l" t="t" r="r" b="b"/>
              <a:pathLst>
                <a:path w="7783" h="10214" extrusionOk="0">
                  <a:moveTo>
                    <a:pt x="7205" y="0"/>
                  </a:moveTo>
                  <a:cubicBezTo>
                    <a:pt x="5107" y="3283"/>
                    <a:pt x="2828" y="6292"/>
                    <a:pt x="1" y="8876"/>
                  </a:cubicBezTo>
                  <a:cubicBezTo>
                    <a:pt x="92" y="9332"/>
                    <a:pt x="153" y="9757"/>
                    <a:pt x="244" y="10213"/>
                  </a:cubicBezTo>
                  <a:cubicBezTo>
                    <a:pt x="3253" y="7751"/>
                    <a:pt x="5746" y="4499"/>
                    <a:pt x="7782" y="1125"/>
                  </a:cubicBezTo>
                  <a:cubicBezTo>
                    <a:pt x="7600" y="730"/>
                    <a:pt x="7418" y="365"/>
                    <a:pt x="720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40"/>
            <p:cNvSpPr/>
            <p:nvPr/>
          </p:nvSpPr>
          <p:spPr>
            <a:xfrm>
              <a:off x="6753266" y="6836466"/>
              <a:ext cx="18438" cy="22896"/>
            </a:xfrm>
            <a:custGeom>
              <a:avLst/>
              <a:gdLst/>
              <a:ahLst/>
              <a:cxnLst/>
              <a:rect l="l" t="t" r="r" b="b"/>
              <a:pathLst>
                <a:path w="699" h="868" extrusionOk="0">
                  <a:moveTo>
                    <a:pt x="0" y="609"/>
                  </a:moveTo>
                  <a:cubicBezTo>
                    <a:pt x="0" y="639"/>
                    <a:pt x="0" y="639"/>
                    <a:pt x="0" y="639"/>
                  </a:cubicBezTo>
                  <a:cubicBezTo>
                    <a:pt x="2" y="639"/>
                    <a:pt x="4" y="639"/>
                    <a:pt x="6" y="640"/>
                  </a:cubicBezTo>
                  <a:lnTo>
                    <a:pt x="6" y="640"/>
                  </a:lnTo>
                  <a:cubicBezTo>
                    <a:pt x="4" y="629"/>
                    <a:pt x="2" y="619"/>
                    <a:pt x="0" y="609"/>
                  </a:cubicBezTo>
                  <a:close/>
                  <a:moveTo>
                    <a:pt x="669" y="1"/>
                  </a:moveTo>
                  <a:cubicBezTo>
                    <a:pt x="517" y="61"/>
                    <a:pt x="395" y="153"/>
                    <a:pt x="243" y="244"/>
                  </a:cubicBezTo>
                  <a:cubicBezTo>
                    <a:pt x="387" y="388"/>
                    <a:pt x="285" y="641"/>
                    <a:pt x="41" y="641"/>
                  </a:cubicBezTo>
                  <a:cubicBezTo>
                    <a:pt x="30" y="641"/>
                    <a:pt x="18" y="641"/>
                    <a:pt x="6" y="640"/>
                  </a:cubicBezTo>
                  <a:lnTo>
                    <a:pt x="6" y="640"/>
                  </a:lnTo>
                  <a:cubicBezTo>
                    <a:pt x="37" y="773"/>
                    <a:pt x="121" y="867"/>
                    <a:pt x="243" y="867"/>
                  </a:cubicBezTo>
                  <a:cubicBezTo>
                    <a:pt x="272" y="867"/>
                    <a:pt x="302" y="862"/>
                    <a:pt x="334" y="852"/>
                  </a:cubicBezTo>
                  <a:cubicBezTo>
                    <a:pt x="456" y="821"/>
                    <a:pt x="578" y="760"/>
                    <a:pt x="699" y="700"/>
                  </a:cubicBezTo>
                  <a:cubicBezTo>
                    <a:pt x="69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40"/>
            <p:cNvSpPr/>
            <p:nvPr/>
          </p:nvSpPr>
          <p:spPr>
            <a:xfrm>
              <a:off x="6752448" y="6842876"/>
              <a:ext cx="11079" cy="10525"/>
            </a:xfrm>
            <a:custGeom>
              <a:avLst/>
              <a:gdLst/>
              <a:ahLst/>
              <a:cxnLst/>
              <a:rect l="l" t="t" r="r" b="b"/>
              <a:pathLst>
                <a:path w="420" h="399" extrusionOk="0">
                  <a:moveTo>
                    <a:pt x="305" y="1"/>
                  </a:moveTo>
                  <a:lnTo>
                    <a:pt x="305" y="1"/>
                  </a:lnTo>
                  <a:cubicBezTo>
                    <a:pt x="244" y="31"/>
                    <a:pt x="213" y="62"/>
                    <a:pt x="153" y="92"/>
                  </a:cubicBezTo>
                  <a:cubicBezTo>
                    <a:pt x="31" y="153"/>
                    <a:pt x="1" y="274"/>
                    <a:pt x="31" y="366"/>
                  </a:cubicBezTo>
                  <a:cubicBezTo>
                    <a:pt x="31" y="396"/>
                    <a:pt x="31" y="396"/>
                    <a:pt x="31" y="396"/>
                  </a:cubicBezTo>
                  <a:cubicBezTo>
                    <a:pt x="45" y="397"/>
                    <a:pt x="59" y="398"/>
                    <a:pt x="72" y="398"/>
                  </a:cubicBezTo>
                  <a:cubicBezTo>
                    <a:pt x="317" y="398"/>
                    <a:pt x="420" y="145"/>
                    <a:pt x="3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40"/>
            <p:cNvSpPr/>
            <p:nvPr/>
          </p:nvSpPr>
          <p:spPr>
            <a:xfrm>
              <a:off x="6759676" y="7144345"/>
              <a:ext cx="1609" cy="8836"/>
            </a:xfrm>
            <a:custGeom>
              <a:avLst/>
              <a:gdLst/>
              <a:ahLst/>
              <a:cxnLst/>
              <a:rect l="l" t="t" r="r" b="b"/>
              <a:pathLst>
                <a:path w="61" h="335" extrusionOk="0">
                  <a:moveTo>
                    <a:pt x="61" y="0"/>
                  </a:moveTo>
                  <a:cubicBezTo>
                    <a:pt x="0" y="122"/>
                    <a:pt x="0" y="213"/>
                    <a:pt x="61" y="335"/>
                  </a:cubicBezTo>
                  <a:cubicBezTo>
                    <a:pt x="61" y="213"/>
                    <a:pt x="61" y="122"/>
                    <a:pt x="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40"/>
            <p:cNvSpPr/>
            <p:nvPr/>
          </p:nvSpPr>
          <p:spPr>
            <a:xfrm>
              <a:off x="6786924" y="7043319"/>
              <a:ext cx="157975" cy="108253"/>
            </a:xfrm>
            <a:custGeom>
              <a:avLst/>
              <a:gdLst/>
              <a:ahLst/>
              <a:cxnLst/>
              <a:rect l="l" t="t" r="r" b="b"/>
              <a:pathLst>
                <a:path w="5989" h="4104" extrusionOk="0">
                  <a:moveTo>
                    <a:pt x="5958" y="1"/>
                  </a:moveTo>
                  <a:cubicBezTo>
                    <a:pt x="4074" y="1186"/>
                    <a:pt x="2098" y="2280"/>
                    <a:pt x="1" y="3253"/>
                  </a:cubicBezTo>
                  <a:cubicBezTo>
                    <a:pt x="1" y="3527"/>
                    <a:pt x="31" y="3830"/>
                    <a:pt x="31" y="4104"/>
                  </a:cubicBezTo>
                  <a:cubicBezTo>
                    <a:pt x="2098" y="3253"/>
                    <a:pt x="4074" y="2250"/>
                    <a:pt x="5989" y="1125"/>
                  </a:cubicBezTo>
                  <a:cubicBezTo>
                    <a:pt x="5989" y="761"/>
                    <a:pt x="5958" y="365"/>
                    <a:pt x="5958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40"/>
            <p:cNvSpPr/>
            <p:nvPr/>
          </p:nvSpPr>
          <p:spPr>
            <a:xfrm>
              <a:off x="6943263" y="6818820"/>
              <a:ext cx="270237" cy="254200"/>
            </a:xfrm>
            <a:custGeom>
              <a:avLst/>
              <a:gdLst/>
              <a:ahLst/>
              <a:cxnLst/>
              <a:rect l="l" t="t" r="r" b="b"/>
              <a:pathLst>
                <a:path w="10245" h="9637" extrusionOk="0">
                  <a:moveTo>
                    <a:pt x="10001" y="1"/>
                  </a:moveTo>
                  <a:cubicBezTo>
                    <a:pt x="7113" y="3284"/>
                    <a:pt x="3770" y="6110"/>
                    <a:pt x="1" y="8512"/>
                  </a:cubicBezTo>
                  <a:cubicBezTo>
                    <a:pt x="31" y="8876"/>
                    <a:pt x="62" y="9272"/>
                    <a:pt x="62" y="9636"/>
                  </a:cubicBezTo>
                  <a:cubicBezTo>
                    <a:pt x="3831" y="7387"/>
                    <a:pt x="7265" y="4651"/>
                    <a:pt x="10244" y="1460"/>
                  </a:cubicBezTo>
                  <a:cubicBezTo>
                    <a:pt x="10153" y="974"/>
                    <a:pt x="10092" y="487"/>
                    <a:pt x="1000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40"/>
            <p:cNvSpPr/>
            <p:nvPr/>
          </p:nvSpPr>
          <p:spPr>
            <a:xfrm>
              <a:off x="6761258" y="7129098"/>
              <a:ext cx="26483" cy="30123"/>
            </a:xfrm>
            <a:custGeom>
              <a:avLst/>
              <a:gdLst/>
              <a:ahLst/>
              <a:cxnLst/>
              <a:rect l="l" t="t" r="r" b="b"/>
              <a:pathLst>
                <a:path w="1004" h="1142" extrusionOk="0">
                  <a:moveTo>
                    <a:pt x="974" y="1"/>
                  </a:moveTo>
                  <a:cubicBezTo>
                    <a:pt x="700" y="123"/>
                    <a:pt x="427" y="275"/>
                    <a:pt x="153" y="396"/>
                  </a:cubicBezTo>
                  <a:cubicBezTo>
                    <a:pt x="62" y="427"/>
                    <a:pt x="31" y="518"/>
                    <a:pt x="1" y="578"/>
                  </a:cubicBezTo>
                  <a:cubicBezTo>
                    <a:pt x="1" y="700"/>
                    <a:pt x="1" y="791"/>
                    <a:pt x="1" y="913"/>
                  </a:cubicBezTo>
                  <a:cubicBezTo>
                    <a:pt x="76" y="1037"/>
                    <a:pt x="191" y="1142"/>
                    <a:pt x="331" y="1142"/>
                  </a:cubicBezTo>
                  <a:cubicBezTo>
                    <a:pt x="362" y="1142"/>
                    <a:pt x="394" y="1137"/>
                    <a:pt x="427" y="1126"/>
                  </a:cubicBezTo>
                  <a:cubicBezTo>
                    <a:pt x="639" y="1034"/>
                    <a:pt x="822" y="943"/>
                    <a:pt x="1004" y="852"/>
                  </a:cubicBezTo>
                  <a:cubicBezTo>
                    <a:pt x="1004" y="578"/>
                    <a:pt x="974" y="275"/>
                    <a:pt x="97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40"/>
            <p:cNvSpPr/>
            <p:nvPr/>
          </p:nvSpPr>
          <p:spPr>
            <a:xfrm>
              <a:off x="6778114" y="7491499"/>
              <a:ext cx="5618" cy="8863"/>
            </a:xfrm>
            <a:custGeom>
              <a:avLst/>
              <a:gdLst/>
              <a:ahLst/>
              <a:cxnLst/>
              <a:rect l="l" t="t" r="r" b="b"/>
              <a:pathLst>
                <a:path w="213" h="336" extrusionOk="0">
                  <a:moveTo>
                    <a:pt x="91" y="1"/>
                  </a:moveTo>
                  <a:cubicBezTo>
                    <a:pt x="0" y="122"/>
                    <a:pt x="61" y="305"/>
                    <a:pt x="213" y="335"/>
                  </a:cubicBezTo>
                  <a:cubicBezTo>
                    <a:pt x="213" y="214"/>
                    <a:pt x="213" y="122"/>
                    <a:pt x="21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40"/>
            <p:cNvSpPr/>
            <p:nvPr/>
          </p:nvSpPr>
          <p:spPr>
            <a:xfrm>
              <a:off x="6807762" y="7412129"/>
              <a:ext cx="122708" cy="82614"/>
            </a:xfrm>
            <a:custGeom>
              <a:avLst/>
              <a:gdLst/>
              <a:ahLst/>
              <a:cxnLst/>
              <a:rect l="l" t="t" r="r" b="b"/>
              <a:pathLst>
                <a:path w="4652" h="3132" extrusionOk="0">
                  <a:moveTo>
                    <a:pt x="4651" y="1"/>
                  </a:moveTo>
                  <a:lnTo>
                    <a:pt x="4651" y="1"/>
                  </a:lnTo>
                  <a:cubicBezTo>
                    <a:pt x="3162" y="912"/>
                    <a:pt x="1612" y="1703"/>
                    <a:pt x="1" y="2493"/>
                  </a:cubicBezTo>
                  <a:cubicBezTo>
                    <a:pt x="1" y="2706"/>
                    <a:pt x="31" y="2919"/>
                    <a:pt x="31" y="3131"/>
                  </a:cubicBezTo>
                  <a:cubicBezTo>
                    <a:pt x="1581" y="2645"/>
                    <a:pt x="3101" y="2007"/>
                    <a:pt x="4499" y="1216"/>
                  </a:cubicBezTo>
                  <a:cubicBezTo>
                    <a:pt x="4560" y="791"/>
                    <a:pt x="4591" y="396"/>
                    <a:pt x="465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40"/>
            <p:cNvSpPr/>
            <p:nvPr/>
          </p:nvSpPr>
          <p:spPr>
            <a:xfrm>
              <a:off x="6926434" y="7089822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72" y="1"/>
                  </a:moveTo>
                  <a:cubicBezTo>
                    <a:pt x="9454" y="3010"/>
                    <a:pt x="7295" y="6019"/>
                    <a:pt x="4651" y="8694"/>
                  </a:cubicBezTo>
                  <a:cubicBezTo>
                    <a:pt x="3253" y="10092"/>
                    <a:pt x="1733" y="11217"/>
                    <a:pt x="152" y="12220"/>
                  </a:cubicBezTo>
                  <a:cubicBezTo>
                    <a:pt x="92" y="12615"/>
                    <a:pt x="61" y="13010"/>
                    <a:pt x="0" y="13435"/>
                  </a:cubicBezTo>
                  <a:cubicBezTo>
                    <a:pt x="4833" y="10700"/>
                    <a:pt x="8785" y="6262"/>
                    <a:pt x="11672" y="1672"/>
                  </a:cubicBezTo>
                  <a:cubicBezTo>
                    <a:pt x="11672" y="1125"/>
                    <a:pt x="11672" y="548"/>
                    <a:pt x="1167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40"/>
            <p:cNvSpPr/>
            <p:nvPr/>
          </p:nvSpPr>
          <p:spPr>
            <a:xfrm>
              <a:off x="6783732" y="7477888"/>
              <a:ext cx="24874" cy="23265"/>
            </a:xfrm>
            <a:custGeom>
              <a:avLst/>
              <a:gdLst/>
              <a:ahLst/>
              <a:cxnLst/>
              <a:rect l="l" t="t" r="r" b="b"/>
              <a:pathLst>
                <a:path w="943" h="882" extrusionOk="0">
                  <a:moveTo>
                    <a:pt x="912" y="0"/>
                  </a:moveTo>
                  <a:cubicBezTo>
                    <a:pt x="760" y="61"/>
                    <a:pt x="608" y="152"/>
                    <a:pt x="456" y="213"/>
                  </a:cubicBezTo>
                  <a:cubicBezTo>
                    <a:pt x="486" y="365"/>
                    <a:pt x="426" y="517"/>
                    <a:pt x="243" y="517"/>
                  </a:cubicBezTo>
                  <a:lnTo>
                    <a:pt x="0" y="517"/>
                  </a:lnTo>
                  <a:cubicBezTo>
                    <a:pt x="0" y="638"/>
                    <a:pt x="0" y="730"/>
                    <a:pt x="0" y="851"/>
                  </a:cubicBezTo>
                  <a:cubicBezTo>
                    <a:pt x="30" y="851"/>
                    <a:pt x="61" y="882"/>
                    <a:pt x="91" y="882"/>
                  </a:cubicBezTo>
                  <a:cubicBezTo>
                    <a:pt x="395" y="790"/>
                    <a:pt x="669" y="699"/>
                    <a:pt x="942" y="638"/>
                  </a:cubicBezTo>
                  <a:cubicBezTo>
                    <a:pt x="942" y="426"/>
                    <a:pt x="912" y="213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40"/>
            <p:cNvSpPr/>
            <p:nvPr/>
          </p:nvSpPr>
          <p:spPr>
            <a:xfrm>
              <a:off x="6780514" y="7489098"/>
              <a:ext cx="3218" cy="2427"/>
            </a:xfrm>
            <a:custGeom>
              <a:avLst/>
              <a:gdLst/>
              <a:ahLst/>
              <a:cxnLst/>
              <a:rect l="l" t="t" r="r" b="b"/>
              <a:pathLst>
                <a:path w="122" h="92" extrusionOk="0">
                  <a:moveTo>
                    <a:pt x="92" y="1"/>
                  </a:moveTo>
                  <a:cubicBezTo>
                    <a:pt x="92" y="31"/>
                    <a:pt x="61" y="31"/>
                    <a:pt x="61" y="31"/>
                  </a:cubicBezTo>
                  <a:cubicBezTo>
                    <a:pt x="31" y="31"/>
                    <a:pt x="31" y="61"/>
                    <a:pt x="0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9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40"/>
            <p:cNvSpPr/>
            <p:nvPr/>
          </p:nvSpPr>
          <p:spPr>
            <a:xfrm>
              <a:off x="6782914" y="7483480"/>
              <a:ext cx="13664" cy="8045"/>
            </a:xfrm>
            <a:custGeom>
              <a:avLst/>
              <a:gdLst/>
              <a:ahLst/>
              <a:cxnLst/>
              <a:rect l="l" t="t" r="r" b="b"/>
              <a:pathLst>
                <a:path w="518" h="305" extrusionOk="0">
                  <a:moveTo>
                    <a:pt x="487" y="1"/>
                  </a:moveTo>
                  <a:lnTo>
                    <a:pt x="487" y="1"/>
                  </a:lnTo>
                  <a:cubicBezTo>
                    <a:pt x="335" y="62"/>
                    <a:pt x="183" y="153"/>
                    <a:pt x="1" y="214"/>
                  </a:cubicBezTo>
                  <a:cubicBezTo>
                    <a:pt x="31" y="244"/>
                    <a:pt x="31" y="274"/>
                    <a:pt x="31" y="305"/>
                  </a:cubicBezTo>
                  <a:lnTo>
                    <a:pt x="274" y="305"/>
                  </a:lnTo>
                  <a:cubicBezTo>
                    <a:pt x="457" y="305"/>
                    <a:pt x="517" y="153"/>
                    <a:pt x="48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40"/>
            <p:cNvSpPr/>
            <p:nvPr/>
          </p:nvSpPr>
          <p:spPr>
            <a:xfrm>
              <a:off x="6820608" y="7683923"/>
              <a:ext cx="62541" cy="33710"/>
            </a:xfrm>
            <a:custGeom>
              <a:avLst/>
              <a:gdLst/>
              <a:ahLst/>
              <a:cxnLst/>
              <a:rect l="l" t="t" r="r" b="b"/>
              <a:pathLst>
                <a:path w="2371" h="1278" extrusionOk="0">
                  <a:moveTo>
                    <a:pt x="2371" y="1"/>
                  </a:moveTo>
                  <a:cubicBezTo>
                    <a:pt x="1550" y="153"/>
                    <a:pt x="699" y="244"/>
                    <a:pt x="0" y="669"/>
                  </a:cubicBezTo>
                  <a:cubicBezTo>
                    <a:pt x="0" y="882"/>
                    <a:pt x="31" y="1095"/>
                    <a:pt x="31" y="1277"/>
                  </a:cubicBezTo>
                  <a:cubicBezTo>
                    <a:pt x="760" y="1247"/>
                    <a:pt x="1459" y="1125"/>
                    <a:pt x="2128" y="1004"/>
                  </a:cubicBezTo>
                  <a:cubicBezTo>
                    <a:pt x="2219" y="669"/>
                    <a:pt x="2280" y="335"/>
                    <a:pt x="237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40"/>
            <p:cNvSpPr/>
            <p:nvPr/>
          </p:nvSpPr>
          <p:spPr>
            <a:xfrm>
              <a:off x="6876713" y="7436185"/>
              <a:ext cx="332779" cy="274220"/>
            </a:xfrm>
            <a:custGeom>
              <a:avLst/>
              <a:gdLst/>
              <a:ahLst/>
              <a:cxnLst/>
              <a:rect l="l" t="t" r="r" b="b"/>
              <a:pathLst>
                <a:path w="12616" h="10396" extrusionOk="0">
                  <a:moveTo>
                    <a:pt x="12615" y="0"/>
                  </a:moveTo>
                  <a:lnTo>
                    <a:pt x="12615" y="0"/>
                  </a:lnTo>
                  <a:cubicBezTo>
                    <a:pt x="11582" y="1095"/>
                    <a:pt x="10548" y="2159"/>
                    <a:pt x="9545" y="3253"/>
                  </a:cubicBezTo>
                  <a:cubicBezTo>
                    <a:pt x="7205" y="5806"/>
                    <a:pt x="4591" y="8086"/>
                    <a:pt x="1247" y="9180"/>
                  </a:cubicBezTo>
                  <a:cubicBezTo>
                    <a:pt x="913" y="9271"/>
                    <a:pt x="578" y="9332"/>
                    <a:pt x="244" y="9393"/>
                  </a:cubicBezTo>
                  <a:cubicBezTo>
                    <a:pt x="153" y="9727"/>
                    <a:pt x="92" y="10061"/>
                    <a:pt x="1" y="10396"/>
                  </a:cubicBezTo>
                  <a:cubicBezTo>
                    <a:pt x="3010" y="9818"/>
                    <a:pt x="5563" y="8450"/>
                    <a:pt x="8086" y="6353"/>
                  </a:cubicBezTo>
                  <a:cubicBezTo>
                    <a:pt x="9393" y="5289"/>
                    <a:pt x="10670" y="4134"/>
                    <a:pt x="11916" y="2918"/>
                  </a:cubicBezTo>
                  <a:cubicBezTo>
                    <a:pt x="12190" y="2037"/>
                    <a:pt x="12402" y="1064"/>
                    <a:pt x="1261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40"/>
            <p:cNvSpPr/>
            <p:nvPr/>
          </p:nvSpPr>
          <p:spPr>
            <a:xfrm>
              <a:off x="6807129" y="7701569"/>
              <a:ext cx="14297" cy="16934"/>
            </a:xfrm>
            <a:custGeom>
              <a:avLst/>
              <a:gdLst/>
              <a:ahLst/>
              <a:cxnLst/>
              <a:rect l="l" t="t" r="r" b="b"/>
              <a:pathLst>
                <a:path w="542" h="642" extrusionOk="0">
                  <a:moveTo>
                    <a:pt x="511" y="0"/>
                  </a:moveTo>
                  <a:cubicBezTo>
                    <a:pt x="390" y="61"/>
                    <a:pt x="238" y="152"/>
                    <a:pt x="116" y="274"/>
                  </a:cubicBezTo>
                  <a:cubicBezTo>
                    <a:pt x="1" y="389"/>
                    <a:pt x="77" y="641"/>
                    <a:pt x="240" y="641"/>
                  </a:cubicBezTo>
                  <a:cubicBezTo>
                    <a:pt x="249" y="641"/>
                    <a:pt x="259" y="640"/>
                    <a:pt x="268" y="639"/>
                  </a:cubicBezTo>
                  <a:cubicBezTo>
                    <a:pt x="359" y="639"/>
                    <a:pt x="450" y="639"/>
                    <a:pt x="542" y="608"/>
                  </a:cubicBezTo>
                  <a:lnTo>
                    <a:pt x="511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" name="Google Shape;336;p40"/>
          <p:cNvGrpSpPr/>
          <p:nvPr/>
        </p:nvGrpSpPr>
        <p:grpSpPr>
          <a:xfrm>
            <a:off x="6789213" y="1221136"/>
            <a:ext cx="2012471" cy="2391463"/>
            <a:chOff x="11016213" y="5853720"/>
            <a:chExt cx="2012471" cy="2391463"/>
          </a:xfrm>
        </p:grpSpPr>
        <p:sp>
          <p:nvSpPr>
            <p:cNvPr id="337" name="Google Shape;337;p40"/>
            <p:cNvSpPr/>
            <p:nvPr/>
          </p:nvSpPr>
          <p:spPr>
            <a:xfrm>
              <a:off x="11596703" y="7707979"/>
              <a:ext cx="271820" cy="394502"/>
            </a:xfrm>
            <a:custGeom>
              <a:avLst/>
              <a:gdLst/>
              <a:ahLst/>
              <a:cxnLst/>
              <a:rect l="l" t="t" r="r" b="b"/>
              <a:pathLst>
                <a:path w="10305" h="14956" extrusionOk="0">
                  <a:moveTo>
                    <a:pt x="10305" y="1"/>
                  </a:moveTo>
                  <a:lnTo>
                    <a:pt x="10305" y="1"/>
                  </a:lnTo>
                  <a:cubicBezTo>
                    <a:pt x="6809" y="852"/>
                    <a:pt x="3344" y="1642"/>
                    <a:pt x="0" y="2584"/>
                  </a:cubicBezTo>
                  <a:lnTo>
                    <a:pt x="1368" y="14955"/>
                  </a:lnTo>
                  <a:lnTo>
                    <a:pt x="8025" y="14955"/>
                  </a:lnTo>
                  <a:lnTo>
                    <a:pt x="10305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11579874" y="7529192"/>
              <a:ext cx="315897" cy="246973"/>
            </a:xfrm>
            <a:custGeom>
              <a:avLst/>
              <a:gdLst/>
              <a:ahLst/>
              <a:cxnLst/>
              <a:rect l="l" t="t" r="r" b="b"/>
              <a:pathLst>
                <a:path w="11976" h="9363" extrusionOk="0">
                  <a:moveTo>
                    <a:pt x="11976" y="0"/>
                  </a:moveTo>
                  <a:lnTo>
                    <a:pt x="0" y="3496"/>
                  </a:lnTo>
                  <a:lnTo>
                    <a:pt x="638" y="9362"/>
                  </a:lnTo>
                  <a:cubicBezTo>
                    <a:pt x="3982" y="8420"/>
                    <a:pt x="7447" y="7630"/>
                    <a:pt x="10943" y="6779"/>
                  </a:cubicBezTo>
                  <a:lnTo>
                    <a:pt x="11976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40"/>
            <p:cNvSpPr/>
            <p:nvPr/>
          </p:nvSpPr>
          <p:spPr>
            <a:xfrm>
              <a:off x="11400269" y="58567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630" y="0"/>
                  </a:moveTo>
                  <a:cubicBezTo>
                    <a:pt x="4742" y="274"/>
                    <a:pt x="2219" y="760"/>
                    <a:pt x="1" y="1490"/>
                  </a:cubicBezTo>
                  <a:cubicBezTo>
                    <a:pt x="2098" y="5867"/>
                    <a:pt x="4742" y="9940"/>
                    <a:pt x="8177" y="13648"/>
                  </a:cubicBezTo>
                  <a:cubicBezTo>
                    <a:pt x="7934" y="9119"/>
                    <a:pt x="7691" y="4560"/>
                    <a:pt x="763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40"/>
            <p:cNvSpPr/>
            <p:nvPr/>
          </p:nvSpPr>
          <p:spPr>
            <a:xfrm>
              <a:off x="11029059" y="6037123"/>
              <a:ext cx="623801" cy="843473"/>
            </a:xfrm>
            <a:custGeom>
              <a:avLst/>
              <a:gdLst/>
              <a:ahLst/>
              <a:cxnLst/>
              <a:rect l="l" t="t" r="r" b="b"/>
              <a:pathLst>
                <a:path w="23649" h="31977" extrusionOk="0">
                  <a:moveTo>
                    <a:pt x="5441" y="0"/>
                  </a:moveTo>
                  <a:cubicBezTo>
                    <a:pt x="2341" y="3405"/>
                    <a:pt x="669" y="7964"/>
                    <a:pt x="0" y="13526"/>
                  </a:cubicBezTo>
                  <a:cubicBezTo>
                    <a:pt x="6779" y="21156"/>
                    <a:pt x="13344" y="29818"/>
                    <a:pt x="23648" y="31976"/>
                  </a:cubicBezTo>
                  <a:cubicBezTo>
                    <a:pt x="23618" y="31946"/>
                    <a:pt x="23618" y="31916"/>
                    <a:pt x="23618" y="31855"/>
                  </a:cubicBezTo>
                  <a:cubicBezTo>
                    <a:pt x="23557" y="31733"/>
                    <a:pt x="23557" y="31612"/>
                    <a:pt x="23587" y="31460"/>
                  </a:cubicBezTo>
                  <a:cubicBezTo>
                    <a:pt x="23344" y="27143"/>
                    <a:pt x="23101" y="22797"/>
                    <a:pt x="22888" y="18450"/>
                  </a:cubicBezTo>
                  <a:cubicBezTo>
                    <a:pt x="18876" y="17447"/>
                    <a:pt x="14894" y="12310"/>
                    <a:pt x="12402" y="9484"/>
                  </a:cubicBezTo>
                  <a:cubicBezTo>
                    <a:pt x="9818" y="6505"/>
                    <a:pt x="7478" y="3344"/>
                    <a:pt x="544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11635979" y="5853720"/>
              <a:ext cx="119490" cy="338160"/>
            </a:xfrm>
            <a:custGeom>
              <a:avLst/>
              <a:gdLst/>
              <a:ahLst/>
              <a:cxnLst/>
              <a:rect l="l" t="t" r="r" b="b"/>
              <a:pathLst>
                <a:path w="4530" h="12820" extrusionOk="0">
                  <a:moveTo>
                    <a:pt x="936" y="0"/>
                  </a:moveTo>
                  <a:cubicBezTo>
                    <a:pt x="632" y="0"/>
                    <a:pt x="320" y="8"/>
                    <a:pt x="1" y="23"/>
                  </a:cubicBezTo>
                  <a:cubicBezTo>
                    <a:pt x="62" y="4309"/>
                    <a:pt x="214" y="8564"/>
                    <a:pt x="396" y="12820"/>
                  </a:cubicBezTo>
                  <a:cubicBezTo>
                    <a:pt x="1855" y="11816"/>
                    <a:pt x="3375" y="9780"/>
                    <a:pt x="4530" y="8108"/>
                  </a:cubicBezTo>
                  <a:cubicBezTo>
                    <a:pt x="3618" y="4947"/>
                    <a:pt x="2676" y="2211"/>
                    <a:pt x="1825" y="23"/>
                  </a:cubicBezTo>
                  <a:cubicBezTo>
                    <a:pt x="1536" y="8"/>
                    <a:pt x="1239" y="0"/>
                    <a:pt x="936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11016213" y="6437190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1"/>
                  </a:moveTo>
                  <a:lnTo>
                    <a:pt x="335" y="1"/>
                  </a:lnTo>
                  <a:cubicBezTo>
                    <a:pt x="1" y="4226"/>
                    <a:pt x="183" y="8998"/>
                    <a:pt x="730" y="14226"/>
                  </a:cubicBezTo>
                  <a:cubicBezTo>
                    <a:pt x="7205" y="22037"/>
                    <a:pt x="15047" y="30031"/>
                    <a:pt x="25047" y="31065"/>
                  </a:cubicBezTo>
                  <a:cubicBezTo>
                    <a:pt x="24743" y="26506"/>
                    <a:pt x="24439" y="21977"/>
                    <a:pt x="24166" y="17448"/>
                  </a:cubicBezTo>
                  <a:cubicBezTo>
                    <a:pt x="24105" y="17478"/>
                    <a:pt x="24044" y="17478"/>
                    <a:pt x="23953" y="17478"/>
                  </a:cubicBezTo>
                  <a:cubicBezTo>
                    <a:pt x="14257" y="15624"/>
                    <a:pt x="6779" y="7660"/>
                    <a:pt x="335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11191017" y="5905631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34"/>
                    <a:pt x="1854" y="2462"/>
                    <a:pt x="0" y="4256"/>
                  </a:cubicBezTo>
                  <a:cubicBezTo>
                    <a:pt x="2006" y="7630"/>
                    <a:pt x="4286" y="10882"/>
                    <a:pt x="6900" y="13830"/>
                  </a:cubicBezTo>
                  <a:cubicBezTo>
                    <a:pt x="9362" y="16596"/>
                    <a:pt x="12979" y="21368"/>
                    <a:pt x="16687" y="22767"/>
                  </a:cubicBezTo>
                  <a:cubicBezTo>
                    <a:pt x="16657" y="22219"/>
                    <a:pt x="16627" y="21672"/>
                    <a:pt x="16627" y="21125"/>
                  </a:cubicBezTo>
                  <a:cubicBezTo>
                    <a:pt x="16475" y="18359"/>
                    <a:pt x="16323" y="15593"/>
                    <a:pt x="16171" y="12797"/>
                  </a:cubicBezTo>
                  <a:cubicBezTo>
                    <a:pt x="12250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11683300" y="67835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0"/>
                  </a:moveTo>
                  <a:lnTo>
                    <a:pt x="6930" y="0"/>
                  </a:lnTo>
                  <a:cubicBezTo>
                    <a:pt x="4712" y="1338"/>
                    <a:pt x="2401" y="2493"/>
                    <a:pt x="0" y="3496"/>
                  </a:cubicBezTo>
                  <a:cubicBezTo>
                    <a:pt x="274" y="8329"/>
                    <a:pt x="578" y="13131"/>
                    <a:pt x="882" y="17934"/>
                  </a:cubicBezTo>
                  <a:cubicBezTo>
                    <a:pt x="2736" y="17022"/>
                    <a:pt x="4560" y="16110"/>
                    <a:pt x="6292" y="15016"/>
                  </a:cubicBezTo>
                  <a:cubicBezTo>
                    <a:pt x="6900" y="9788"/>
                    <a:pt x="7082" y="4742"/>
                    <a:pt x="693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40"/>
            <p:cNvSpPr/>
            <p:nvPr/>
          </p:nvSpPr>
          <p:spPr>
            <a:xfrm>
              <a:off x="11707356" y="7217305"/>
              <a:ext cx="137902" cy="300677"/>
            </a:xfrm>
            <a:custGeom>
              <a:avLst/>
              <a:gdLst/>
              <a:ahLst/>
              <a:cxnLst/>
              <a:rect l="l" t="t" r="r" b="b"/>
              <a:pathLst>
                <a:path w="5228" h="11399" extrusionOk="0">
                  <a:moveTo>
                    <a:pt x="5228" y="0"/>
                  </a:moveTo>
                  <a:cubicBezTo>
                    <a:pt x="3587" y="943"/>
                    <a:pt x="1824" y="1703"/>
                    <a:pt x="0" y="2250"/>
                  </a:cubicBezTo>
                  <a:cubicBezTo>
                    <a:pt x="182" y="5289"/>
                    <a:pt x="365" y="8359"/>
                    <a:pt x="517" y="11399"/>
                  </a:cubicBezTo>
                  <a:cubicBezTo>
                    <a:pt x="1337" y="10913"/>
                    <a:pt x="2310" y="10821"/>
                    <a:pt x="3283" y="10639"/>
                  </a:cubicBezTo>
                  <a:cubicBezTo>
                    <a:pt x="4134" y="7022"/>
                    <a:pt x="4803" y="3466"/>
                    <a:pt x="522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11648007" y="6106865"/>
              <a:ext cx="179631" cy="400094"/>
            </a:xfrm>
            <a:custGeom>
              <a:avLst/>
              <a:gdLst/>
              <a:ahLst/>
              <a:cxnLst/>
              <a:rect l="l" t="t" r="r" b="b"/>
              <a:pathLst>
                <a:path w="6810" h="15168" extrusionOk="0">
                  <a:moveTo>
                    <a:pt x="4469" y="1"/>
                  </a:moveTo>
                  <a:cubicBezTo>
                    <a:pt x="3162" y="1824"/>
                    <a:pt x="1612" y="3587"/>
                    <a:pt x="1" y="4165"/>
                  </a:cubicBezTo>
                  <a:cubicBezTo>
                    <a:pt x="183" y="7873"/>
                    <a:pt x="366" y="11521"/>
                    <a:pt x="578" y="15168"/>
                  </a:cubicBezTo>
                  <a:cubicBezTo>
                    <a:pt x="2888" y="13861"/>
                    <a:pt x="4955" y="12341"/>
                    <a:pt x="6809" y="10639"/>
                  </a:cubicBezTo>
                  <a:cubicBezTo>
                    <a:pt x="6141" y="6718"/>
                    <a:pt x="5350" y="3162"/>
                    <a:pt x="446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11664044" y="6428380"/>
              <a:ext cx="201260" cy="420932"/>
            </a:xfrm>
            <a:custGeom>
              <a:avLst/>
              <a:gdLst/>
              <a:ahLst/>
              <a:cxnLst/>
              <a:rect l="l" t="t" r="r" b="b"/>
              <a:pathLst>
                <a:path w="7630" h="15958" extrusionOk="0">
                  <a:moveTo>
                    <a:pt x="6445" y="0"/>
                  </a:moveTo>
                  <a:cubicBezTo>
                    <a:pt x="4499" y="1611"/>
                    <a:pt x="2341" y="2918"/>
                    <a:pt x="1" y="3830"/>
                  </a:cubicBezTo>
                  <a:cubicBezTo>
                    <a:pt x="31" y="4104"/>
                    <a:pt x="31" y="4377"/>
                    <a:pt x="61" y="4651"/>
                  </a:cubicBezTo>
                  <a:cubicBezTo>
                    <a:pt x="244" y="8420"/>
                    <a:pt x="457" y="12189"/>
                    <a:pt x="669" y="15958"/>
                  </a:cubicBezTo>
                  <a:cubicBezTo>
                    <a:pt x="3101" y="14833"/>
                    <a:pt x="5442" y="13557"/>
                    <a:pt x="7630" y="12158"/>
                  </a:cubicBezTo>
                  <a:cubicBezTo>
                    <a:pt x="7448" y="7842"/>
                    <a:pt x="7022" y="3769"/>
                    <a:pt x="644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11722576" y="7529192"/>
              <a:ext cx="64176" cy="137480"/>
            </a:xfrm>
            <a:custGeom>
              <a:avLst/>
              <a:gdLst/>
              <a:ahLst/>
              <a:cxnLst/>
              <a:rect l="l" t="t" r="r" b="b"/>
              <a:pathLst>
                <a:path w="2433" h="5212" extrusionOk="0">
                  <a:moveTo>
                    <a:pt x="2432" y="0"/>
                  </a:moveTo>
                  <a:lnTo>
                    <a:pt x="2432" y="0"/>
                  </a:lnTo>
                  <a:cubicBezTo>
                    <a:pt x="1642" y="152"/>
                    <a:pt x="852" y="244"/>
                    <a:pt x="1" y="335"/>
                  </a:cubicBezTo>
                  <a:cubicBezTo>
                    <a:pt x="92" y="1946"/>
                    <a:pt x="153" y="3587"/>
                    <a:pt x="213" y="5198"/>
                  </a:cubicBezTo>
                  <a:cubicBezTo>
                    <a:pt x="294" y="5208"/>
                    <a:pt x="375" y="5212"/>
                    <a:pt x="459" y="5212"/>
                  </a:cubicBezTo>
                  <a:cubicBezTo>
                    <a:pt x="625" y="5212"/>
                    <a:pt x="801" y="5198"/>
                    <a:pt x="1004" y="5198"/>
                  </a:cubicBezTo>
                  <a:cubicBezTo>
                    <a:pt x="1551" y="3435"/>
                    <a:pt x="2007" y="1703"/>
                    <a:pt x="243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40"/>
            <p:cNvSpPr/>
            <p:nvPr/>
          </p:nvSpPr>
          <p:spPr>
            <a:xfrm>
              <a:off x="11239921" y="7411338"/>
              <a:ext cx="461844" cy="254174"/>
            </a:xfrm>
            <a:custGeom>
              <a:avLst/>
              <a:gdLst/>
              <a:ahLst/>
              <a:cxnLst/>
              <a:rect l="l" t="t" r="r" b="b"/>
              <a:pathLst>
                <a:path w="17509" h="9636" extrusionOk="0">
                  <a:moveTo>
                    <a:pt x="0" y="0"/>
                  </a:moveTo>
                  <a:lnTo>
                    <a:pt x="0" y="0"/>
                  </a:lnTo>
                  <a:cubicBezTo>
                    <a:pt x="7174" y="8572"/>
                    <a:pt x="17022" y="9575"/>
                    <a:pt x="17508" y="9636"/>
                  </a:cubicBezTo>
                  <a:cubicBezTo>
                    <a:pt x="17447" y="8237"/>
                    <a:pt x="17356" y="6839"/>
                    <a:pt x="17296" y="5471"/>
                  </a:cubicBezTo>
                  <a:cubicBezTo>
                    <a:pt x="17265" y="5471"/>
                    <a:pt x="17235" y="5532"/>
                    <a:pt x="17204" y="5532"/>
                  </a:cubicBezTo>
                  <a:cubicBezTo>
                    <a:pt x="16182" y="5857"/>
                    <a:pt x="15122" y="6002"/>
                    <a:pt x="14045" y="6002"/>
                  </a:cubicBezTo>
                  <a:cubicBezTo>
                    <a:pt x="9069" y="6002"/>
                    <a:pt x="3723" y="2899"/>
                    <a:pt x="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40"/>
            <p:cNvSpPr/>
            <p:nvPr/>
          </p:nvSpPr>
          <p:spPr>
            <a:xfrm>
              <a:off x="11041878" y="6866932"/>
              <a:ext cx="653476" cy="681041"/>
            </a:xfrm>
            <a:custGeom>
              <a:avLst/>
              <a:gdLst/>
              <a:ahLst/>
              <a:cxnLst/>
              <a:rect l="l" t="t" r="r" b="b"/>
              <a:pathLst>
                <a:path w="24774" h="25819" extrusionOk="0">
                  <a:moveTo>
                    <a:pt x="1" y="1"/>
                  </a:moveTo>
                  <a:lnTo>
                    <a:pt x="1" y="1"/>
                  </a:lnTo>
                  <a:cubicBezTo>
                    <a:pt x="153" y="1277"/>
                    <a:pt x="305" y="2584"/>
                    <a:pt x="487" y="3922"/>
                  </a:cubicBezTo>
                  <a:cubicBezTo>
                    <a:pt x="1338" y="9818"/>
                    <a:pt x="3192" y="14408"/>
                    <a:pt x="5533" y="17964"/>
                  </a:cubicBezTo>
                  <a:cubicBezTo>
                    <a:pt x="10333" y="22451"/>
                    <a:pt x="15849" y="25819"/>
                    <a:pt x="21640" y="25819"/>
                  </a:cubicBezTo>
                  <a:cubicBezTo>
                    <a:pt x="22596" y="25819"/>
                    <a:pt x="23560" y="25727"/>
                    <a:pt x="24530" y="25533"/>
                  </a:cubicBezTo>
                  <a:cubicBezTo>
                    <a:pt x="24621" y="25533"/>
                    <a:pt x="24712" y="25533"/>
                    <a:pt x="24773" y="25594"/>
                  </a:cubicBezTo>
                  <a:cubicBezTo>
                    <a:pt x="24560" y="22311"/>
                    <a:pt x="24348" y="19059"/>
                    <a:pt x="24135" y="15776"/>
                  </a:cubicBezTo>
                  <a:cubicBezTo>
                    <a:pt x="23952" y="15746"/>
                    <a:pt x="23861" y="15533"/>
                    <a:pt x="23983" y="15381"/>
                  </a:cubicBezTo>
                  <a:cubicBezTo>
                    <a:pt x="14560" y="15350"/>
                    <a:pt x="6384" y="7569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0"/>
            <p:cNvSpPr/>
            <p:nvPr/>
          </p:nvSpPr>
          <p:spPr>
            <a:xfrm>
              <a:off x="11765862" y="59248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98"/>
                    <a:pt x="2615" y="3071"/>
                  </a:cubicBezTo>
                  <a:cubicBezTo>
                    <a:pt x="1916" y="4074"/>
                    <a:pt x="1034" y="5502"/>
                    <a:pt x="1" y="6901"/>
                  </a:cubicBezTo>
                  <a:cubicBezTo>
                    <a:pt x="88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74"/>
                  </a:cubicBezTo>
                  <a:cubicBezTo>
                    <a:pt x="9089" y="4195"/>
                    <a:pt x="7083" y="1733"/>
                    <a:pt x="459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0"/>
            <p:cNvSpPr/>
            <p:nvPr/>
          </p:nvSpPr>
          <p:spPr>
            <a:xfrm>
              <a:off x="11684091" y="5854327"/>
              <a:ext cx="177204" cy="213288"/>
            </a:xfrm>
            <a:custGeom>
              <a:avLst/>
              <a:gdLst/>
              <a:ahLst/>
              <a:cxnLst/>
              <a:rect l="l" t="t" r="r" b="b"/>
              <a:pathLst>
                <a:path w="6718" h="8086" extrusionOk="0">
                  <a:moveTo>
                    <a:pt x="1" y="0"/>
                  </a:moveTo>
                  <a:lnTo>
                    <a:pt x="1" y="0"/>
                  </a:lnTo>
                  <a:cubicBezTo>
                    <a:pt x="852" y="2188"/>
                    <a:pt x="1794" y="4924"/>
                    <a:pt x="2706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34" y="5046"/>
                    <a:pt x="5806" y="3556"/>
                    <a:pt x="6718" y="2037"/>
                  </a:cubicBezTo>
                  <a:cubicBezTo>
                    <a:pt x="4742" y="851"/>
                    <a:pt x="2523" y="152"/>
                    <a:pt x="1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40"/>
            <p:cNvSpPr/>
            <p:nvPr/>
          </p:nvSpPr>
          <p:spPr>
            <a:xfrm>
              <a:off x="11793927" y="6854904"/>
              <a:ext cx="411331" cy="643031"/>
            </a:xfrm>
            <a:custGeom>
              <a:avLst/>
              <a:gdLst/>
              <a:ahLst/>
              <a:cxnLst/>
              <a:rect l="l" t="t" r="r" b="b"/>
              <a:pathLst>
                <a:path w="15594" h="24378" extrusionOk="0">
                  <a:moveTo>
                    <a:pt x="15594" y="1"/>
                  </a:moveTo>
                  <a:cubicBezTo>
                    <a:pt x="12189" y="5381"/>
                    <a:pt x="7569" y="10578"/>
                    <a:pt x="1946" y="13739"/>
                  </a:cubicBezTo>
                  <a:cubicBezTo>
                    <a:pt x="1521" y="17205"/>
                    <a:pt x="852" y="20761"/>
                    <a:pt x="1" y="24378"/>
                  </a:cubicBezTo>
                  <a:cubicBezTo>
                    <a:pt x="396" y="24317"/>
                    <a:pt x="791" y="24256"/>
                    <a:pt x="1186" y="24104"/>
                  </a:cubicBezTo>
                  <a:cubicBezTo>
                    <a:pt x="5107" y="22858"/>
                    <a:pt x="8177" y="20183"/>
                    <a:pt x="10913" y="17205"/>
                  </a:cubicBezTo>
                  <a:cubicBezTo>
                    <a:pt x="12068" y="15928"/>
                    <a:pt x="13284" y="14682"/>
                    <a:pt x="14469" y="1340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0"/>
            <p:cNvSpPr/>
            <p:nvPr/>
          </p:nvSpPr>
          <p:spPr>
            <a:xfrm>
              <a:off x="11834021" y="6147750"/>
              <a:ext cx="339162" cy="601354"/>
            </a:xfrm>
            <a:custGeom>
              <a:avLst/>
              <a:gdLst/>
              <a:ahLst/>
              <a:cxnLst/>
              <a:rect l="l" t="t" r="r" b="b"/>
              <a:pathLst>
                <a:path w="12858" h="22798" extrusionOk="0">
                  <a:moveTo>
                    <a:pt x="8846" y="1"/>
                  </a:moveTo>
                  <a:cubicBezTo>
                    <a:pt x="6444" y="3952"/>
                    <a:pt x="3526" y="7752"/>
                    <a:pt x="1" y="10639"/>
                  </a:cubicBezTo>
                  <a:cubicBezTo>
                    <a:pt x="578" y="14408"/>
                    <a:pt x="1004" y="18481"/>
                    <a:pt x="1186" y="22797"/>
                  </a:cubicBezTo>
                  <a:cubicBezTo>
                    <a:pt x="5563" y="20001"/>
                    <a:pt x="9454" y="16688"/>
                    <a:pt x="12858" y="12858"/>
                  </a:cubicBezTo>
                  <a:cubicBezTo>
                    <a:pt x="12007" y="8208"/>
                    <a:pt x="10700" y="3770"/>
                    <a:pt x="8846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0"/>
            <p:cNvSpPr/>
            <p:nvPr/>
          </p:nvSpPr>
          <p:spPr>
            <a:xfrm>
              <a:off x="11749033" y="7299075"/>
              <a:ext cx="405712" cy="367228"/>
            </a:xfrm>
            <a:custGeom>
              <a:avLst/>
              <a:gdLst/>
              <a:ahLst/>
              <a:cxnLst/>
              <a:rect l="l" t="t" r="r" b="b"/>
              <a:pathLst>
                <a:path w="15381" h="13922" extrusionOk="0">
                  <a:moveTo>
                    <a:pt x="15381" y="1"/>
                  </a:moveTo>
                  <a:lnTo>
                    <a:pt x="15381" y="1"/>
                  </a:lnTo>
                  <a:cubicBezTo>
                    <a:pt x="13891" y="1399"/>
                    <a:pt x="12402" y="2736"/>
                    <a:pt x="10882" y="3983"/>
                  </a:cubicBezTo>
                  <a:cubicBezTo>
                    <a:pt x="7934" y="6445"/>
                    <a:pt x="4955" y="8025"/>
                    <a:pt x="1429" y="8724"/>
                  </a:cubicBezTo>
                  <a:cubicBezTo>
                    <a:pt x="1004" y="10427"/>
                    <a:pt x="548" y="12159"/>
                    <a:pt x="1" y="13922"/>
                  </a:cubicBezTo>
                  <a:cubicBezTo>
                    <a:pt x="3557" y="13740"/>
                    <a:pt x="11612" y="12068"/>
                    <a:pt x="15198" y="578"/>
                  </a:cubicBezTo>
                  <a:cubicBezTo>
                    <a:pt x="15259" y="396"/>
                    <a:pt x="15320" y="183"/>
                    <a:pt x="1538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40"/>
            <p:cNvSpPr/>
            <p:nvPr/>
          </p:nvSpPr>
          <p:spPr>
            <a:xfrm>
              <a:off x="11849267" y="6531806"/>
              <a:ext cx="355199" cy="647831"/>
            </a:xfrm>
            <a:custGeom>
              <a:avLst/>
              <a:gdLst/>
              <a:ahLst/>
              <a:cxnLst/>
              <a:rect l="l" t="t" r="r" b="b"/>
              <a:pathLst>
                <a:path w="13466" h="24560" extrusionOk="0">
                  <a:moveTo>
                    <a:pt x="12554" y="0"/>
                  </a:moveTo>
                  <a:cubicBezTo>
                    <a:pt x="9088" y="3739"/>
                    <a:pt x="5076" y="6930"/>
                    <a:pt x="638" y="9575"/>
                  </a:cubicBezTo>
                  <a:cubicBezTo>
                    <a:pt x="790" y="14286"/>
                    <a:pt x="608" y="19332"/>
                    <a:pt x="0" y="24560"/>
                  </a:cubicBezTo>
                  <a:cubicBezTo>
                    <a:pt x="1885" y="23405"/>
                    <a:pt x="3648" y="22098"/>
                    <a:pt x="5259" y="20456"/>
                  </a:cubicBezTo>
                  <a:cubicBezTo>
                    <a:pt x="8359" y="17356"/>
                    <a:pt x="10882" y="13830"/>
                    <a:pt x="13465" y="10304"/>
                  </a:cubicBezTo>
                  <a:cubicBezTo>
                    <a:pt x="13374" y="6900"/>
                    <a:pt x="13101" y="3405"/>
                    <a:pt x="12554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40"/>
            <p:cNvSpPr/>
            <p:nvPr/>
          </p:nvSpPr>
          <p:spPr>
            <a:xfrm>
              <a:off x="11652016" y="6875742"/>
              <a:ext cx="54549" cy="388092"/>
            </a:xfrm>
            <a:custGeom>
              <a:avLst/>
              <a:gdLst/>
              <a:ahLst/>
              <a:cxnLst/>
              <a:rect l="l" t="t" r="r" b="b"/>
              <a:pathLst>
                <a:path w="2068" h="14713" extrusionOk="0">
                  <a:moveTo>
                    <a:pt x="1" y="62"/>
                  </a:moveTo>
                  <a:cubicBezTo>
                    <a:pt x="1" y="123"/>
                    <a:pt x="1" y="153"/>
                    <a:pt x="1" y="183"/>
                  </a:cubicBezTo>
                  <a:lnTo>
                    <a:pt x="31" y="183"/>
                  </a:lnTo>
                  <a:cubicBezTo>
                    <a:pt x="57" y="190"/>
                    <a:pt x="81" y="198"/>
                    <a:pt x="103" y="208"/>
                  </a:cubicBezTo>
                  <a:lnTo>
                    <a:pt x="103" y="208"/>
                  </a:lnTo>
                  <a:cubicBezTo>
                    <a:pt x="61" y="165"/>
                    <a:pt x="27" y="115"/>
                    <a:pt x="1" y="62"/>
                  </a:cubicBezTo>
                  <a:close/>
                  <a:moveTo>
                    <a:pt x="103" y="208"/>
                  </a:moveTo>
                  <a:cubicBezTo>
                    <a:pt x="136" y="242"/>
                    <a:pt x="174" y="272"/>
                    <a:pt x="215" y="293"/>
                  </a:cubicBezTo>
                  <a:lnTo>
                    <a:pt x="215" y="293"/>
                  </a:lnTo>
                  <a:cubicBezTo>
                    <a:pt x="188" y="259"/>
                    <a:pt x="151" y="230"/>
                    <a:pt x="103" y="208"/>
                  </a:cubicBezTo>
                  <a:close/>
                  <a:moveTo>
                    <a:pt x="1186" y="1"/>
                  </a:moveTo>
                  <a:cubicBezTo>
                    <a:pt x="943" y="123"/>
                    <a:pt x="730" y="214"/>
                    <a:pt x="517" y="305"/>
                  </a:cubicBezTo>
                  <a:cubicBezTo>
                    <a:pt x="467" y="324"/>
                    <a:pt x="420" y="332"/>
                    <a:pt x="375" y="332"/>
                  </a:cubicBezTo>
                  <a:cubicBezTo>
                    <a:pt x="317" y="332"/>
                    <a:pt x="263" y="318"/>
                    <a:pt x="215" y="293"/>
                  </a:cubicBezTo>
                  <a:lnTo>
                    <a:pt x="215" y="293"/>
                  </a:lnTo>
                  <a:cubicBezTo>
                    <a:pt x="345" y="456"/>
                    <a:pt x="248" y="728"/>
                    <a:pt x="62" y="822"/>
                  </a:cubicBezTo>
                  <a:cubicBezTo>
                    <a:pt x="335" y="5351"/>
                    <a:pt x="639" y="9910"/>
                    <a:pt x="943" y="14439"/>
                  </a:cubicBezTo>
                  <a:cubicBezTo>
                    <a:pt x="1034" y="14439"/>
                    <a:pt x="1156" y="14469"/>
                    <a:pt x="1277" y="14500"/>
                  </a:cubicBezTo>
                  <a:cubicBezTo>
                    <a:pt x="1429" y="14500"/>
                    <a:pt x="1490" y="14591"/>
                    <a:pt x="1521" y="14712"/>
                  </a:cubicBezTo>
                  <a:cubicBezTo>
                    <a:pt x="1703" y="14621"/>
                    <a:pt x="1885" y="14530"/>
                    <a:pt x="2068" y="14439"/>
                  </a:cubicBezTo>
                  <a:cubicBezTo>
                    <a:pt x="1764" y="9636"/>
                    <a:pt x="1460" y="4834"/>
                    <a:pt x="118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0"/>
            <p:cNvSpPr/>
            <p:nvPr/>
          </p:nvSpPr>
          <p:spPr>
            <a:xfrm>
              <a:off x="11632787" y="6523788"/>
              <a:ext cx="48930" cy="343171"/>
            </a:xfrm>
            <a:custGeom>
              <a:avLst/>
              <a:gdLst/>
              <a:ahLst/>
              <a:cxnLst/>
              <a:rect l="l" t="t" r="r" b="b"/>
              <a:pathLst>
                <a:path w="1855" h="13010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4347"/>
                    <a:pt x="426" y="8693"/>
                    <a:pt x="699" y="13010"/>
                  </a:cubicBezTo>
                  <a:cubicBezTo>
                    <a:pt x="730" y="12949"/>
                    <a:pt x="791" y="12858"/>
                    <a:pt x="882" y="12827"/>
                  </a:cubicBezTo>
                  <a:cubicBezTo>
                    <a:pt x="1216" y="12675"/>
                    <a:pt x="1520" y="12493"/>
                    <a:pt x="1854" y="12341"/>
                  </a:cubicBezTo>
                  <a:cubicBezTo>
                    <a:pt x="1642" y="8572"/>
                    <a:pt x="1429" y="4803"/>
                    <a:pt x="1246" y="1034"/>
                  </a:cubicBezTo>
                  <a:cubicBezTo>
                    <a:pt x="1216" y="760"/>
                    <a:pt x="1216" y="487"/>
                    <a:pt x="1186" y="213"/>
                  </a:cubicBezTo>
                  <a:cubicBezTo>
                    <a:pt x="1034" y="274"/>
                    <a:pt x="912" y="335"/>
                    <a:pt x="760" y="395"/>
                  </a:cubicBezTo>
                  <a:cubicBezTo>
                    <a:pt x="728" y="405"/>
                    <a:pt x="697" y="409"/>
                    <a:pt x="668" y="409"/>
                  </a:cubicBezTo>
                  <a:cubicBezTo>
                    <a:pt x="504" y="409"/>
                    <a:pt x="391" y="272"/>
                    <a:pt x="365" y="92"/>
                  </a:cubicBezTo>
                  <a:cubicBezTo>
                    <a:pt x="243" y="92"/>
                    <a:pt x="122" y="3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0"/>
            <p:cNvSpPr/>
            <p:nvPr/>
          </p:nvSpPr>
          <p:spPr>
            <a:xfrm>
              <a:off x="11601503" y="5854327"/>
              <a:ext cx="61776" cy="660651"/>
            </a:xfrm>
            <a:custGeom>
              <a:avLst/>
              <a:gdLst/>
              <a:ahLst/>
              <a:cxnLst/>
              <a:rect l="l" t="t" r="r" b="b"/>
              <a:pathLst>
                <a:path w="2342" h="25046" extrusionOk="0">
                  <a:moveTo>
                    <a:pt x="913" y="0"/>
                  </a:moveTo>
                  <a:cubicBezTo>
                    <a:pt x="609" y="30"/>
                    <a:pt x="305" y="61"/>
                    <a:pt x="1" y="91"/>
                  </a:cubicBezTo>
                  <a:cubicBezTo>
                    <a:pt x="62" y="4651"/>
                    <a:pt x="305" y="9210"/>
                    <a:pt x="548" y="13739"/>
                  </a:cubicBezTo>
                  <a:cubicBezTo>
                    <a:pt x="761" y="13982"/>
                    <a:pt x="973" y="14225"/>
                    <a:pt x="1217" y="14468"/>
                  </a:cubicBezTo>
                  <a:cubicBezTo>
                    <a:pt x="1426" y="14700"/>
                    <a:pt x="1227" y="14986"/>
                    <a:pt x="986" y="14986"/>
                  </a:cubicBezTo>
                  <a:cubicBezTo>
                    <a:pt x="911" y="14986"/>
                    <a:pt x="833" y="14958"/>
                    <a:pt x="761" y="14894"/>
                  </a:cubicBezTo>
                  <a:cubicBezTo>
                    <a:pt x="700" y="14863"/>
                    <a:pt x="670" y="14803"/>
                    <a:pt x="609" y="14742"/>
                  </a:cubicBezTo>
                  <a:lnTo>
                    <a:pt x="609" y="14742"/>
                  </a:lnTo>
                  <a:cubicBezTo>
                    <a:pt x="761" y="17538"/>
                    <a:pt x="913" y="20304"/>
                    <a:pt x="1065" y="23070"/>
                  </a:cubicBezTo>
                  <a:cubicBezTo>
                    <a:pt x="1065" y="23617"/>
                    <a:pt x="1125" y="24164"/>
                    <a:pt x="1125" y="24712"/>
                  </a:cubicBezTo>
                  <a:cubicBezTo>
                    <a:pt x="1338" y="24772"/>
                    <a:pt x="1521" y="24894"/>
                    <a:pt x="1733" y="24924"/>
                  </a:cubicBezTo>
                  <a:cubicBezTo>
                    <a:pt x="1794" y="24955"/>
                    <a:pt x="1825" y="24985"/>
                    <a:pt x="1855" y="25046"/>
                  </a:cubicBezTo>
                  <a:cubicBezTo>
                    <a:pt x="2037" y="24955"/>
                    <a:pt x="2159" y="24833"/>
                    <a:pt x="2341" y="24742"/>
                  </a:cubicBezTo>
                  <a:cubicBezTo>
                    <a:pt x="2129" y="21095"/>
                    <a:pt x="1946" y="17417"/>
                    <a:pt x="1764" y="13739"/>
                  </a:cubicBezTo>
                  <a:cubicBezTo>
                    <a:pt x="1521" y="13830"/>
                    <a:pt x="1308" y="13891"/>
                    <a:pt x="1065" y="13921"/>
                  </a:cubicBezTo>
                  <a:cubicBezTo>
                    <a:pt x="1044" y="13924"/>
                    <a:pt x="1023" y="13926"/>
                    <a:pt x="1003" y="13926"/>
                  </a:cubicBezTo>
                  <a:cubicBezTo>
                    <a:pt x="625" y="13926"/>
                    <a:pt x="507" y="13397"/>
                    <a:pt x="882" y="13252"/>
                  </a:cubicBezTo>
                  <a:cubicBezTo>
                    <a:pt x="1156" y="13161"/>
                    <a:pt x="1429" y="12979"/>
                    <a:pt x="1703" y="12797"/>
                  </a:cubicBezTo>
                  <a:cubicBezTo>
                    <a:pt x="1521" y="8541"/>
                    <a:pt x="1369" y="4286"/>
                    <a:pt x="13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11678473" y="7276628"/>
              <a:ext cx="49748" cy="389675"/>
            </a:xfrm>
            <a:custGeom>
              <a:avLst/>
              <a:gdLst/>
              <a:ahLst/>
              <a:cxnLst/>
              <a:rect l="l" t="t" r="r" b="b"/>
              <a:pathLst>
                <a:path w="1886" h="14773" extrusionOk="0">
                  <a:moveTo>
                    <a:pt x="1095" y="1"/>
                  </a:moveTo>
                  <a:cubicBezTo>
                    <a:pt x="761" y="92"/>
                    <a:pt x="457" y="183"/>
                    <a:pt x="122" y="274"/>
                  </a:cubicBezTo>
                  <a:cubicBezTo>
                    <a:pt x="62" y="274"/>
                    <a:pt x="31" y="274"/>
                    <a:pt x="1" y="244"/>
                  </a:cubicBezTo>
                  <a:lnTo>
                    <a:pt x="1" y="244"/>
                  </a:lnTo>
                  <a:cubicBezTo>
                    <a:pt x="214" y="3527"/>
                    <a:pt x="426" y="6779"/>
                    <a:pt x="639" y="10062"/>
                  </a:cubicBezTo>
                  <a:cubicBezTo>
                    <a:pt x="821" y="10153"/>
                    <a:pt x="852" y="10426"/>
                    <a:pt x="670" y="10578"/>
                  </a:cubicBezTo>
                  <a:cubicBezTo>
                    <a:pt x="730" y="11946"/>
                    <a:pt x="821" y="13344"/>
                    <a:pt x="882" y="14743"/>
                  </a:cubicBezTo>
                  <a:lnTo>
                    <a:pt x="913" y="14743"/>
                  </a:lnTo>
                  <a:cubicBezTo>
                    <a:pt x="913" y="14743"/>
                    <a:pt x="1277" y="14773"/>
                    <a:pt x="1885" y="14773"/>
                  </a:cubicBezTo>
                  <a:cubicBezTo>
                    <a:pt x="1825" y="13162"/>
                    <a:pt x="1764" y="11521"/>
                    <a:pt x="1673" y="9910"/>
                  </a:cubicBezTo>
                  <a:cubicBezTo>
                    <a:pt x="1551" y="9910"/>
                    <a:pt x="1460" y="9910"/>
                    <a:pt x="1369" y="9940"/>
                  </a:cubicBezTo>
                  <a:cubicBezTo>
                    <a:pt x="1125" y="9940"/>
                    <a:pt x="1004" y="9636"/>
                    <a:pt x="1186" y="9484"/>
                  </a:cubicBezTo>
                  <a:cubicBezTo>
                    <a:pt x="1308" y="9363"/>
                    <a:pt x="1460" y="9241"/>
                    <a:pt x="1612" y="9150"/>
                  </a:cubicBezTo>
                  <a:cubicBezTo>
                    <a:pt x="1460" y="6110"/>
                    <a:pt x="1277" y="304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40"/>
            <p:cNvSpPr/>
            <p:nvPr/>
          </p:nvSpPr>
          <p:spPr>
            <a:xfrm>
              <a:off x="11172579" y="6017867"/>
              <a:ext cx="460235" cy="505947"/>
            </a:xfrm>
            <a:custGeom>
              <a:avLst/>
              <a:gdLst/>
              <a:ahLst/>
              <a:cxnLst/>
              <a:rect l="l" t="t" r="r" b="b"/>
              <a:pathLst>
                <a:path w="17448" h="19181" extrusionOk="0">
                  <a:moveTo>
                    <a:pt x="730" y="1"/>
                  </a:moveTo>
                  <a:cubicBezTo>
                    <a:pt x="486" y="244"/>
                    <a:pt x="243" y="487"/>
                    <a:pt x="0" y="730"/>
                  </a:cubicBezTo>
                  <a:cubicBezTo>
                    <a:pt x="2037" y="4074"/>
                    <a:pt x="4377" y="7235"/>
                    <a:pt x="6961" y="10214"/>
                  </a:cubicBezTo>
                  <a:cubicBezTo>
                    <a:pt x="9453" y="13040"/>
                    <a:pt x="13435" y="18177"/>
                    <a:pt x="17447" y="19180"/>
                  </a:cubicBezTo>
                  <a:cubicBezTo>
                    <a:pt x="17417" y="18968"/>
                    <a:pt x="17417" y="18724"/>
                    <a:pt x="17386" y="18512"/>
                  </a:cubicBezTo>
                  <a:cubicBezTo>
                    <a:pt x="13678" y="17113"/>
                    <a:pt x="10061" y="12341"/>
                    <a:pt x="7599" y="9575"/>
                  </a:cubicBezTo>
                  <a:cubicBezTo>
                    <a:pt x="4985" y="6627"/>
                    <a:pt x="2705" y="3375"/>
                    <a:pt x="7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40"/>
            <p:cNvSpPr/>
            <p:nvPr/>
          </p:nvSpPr>
          <p:spPr>
            <a:xfrm>
              <a:off x="11631178" y="6506141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3"/>
                    <a:pt x="31" y="457"/>
                    <a:pt x="61" y="669"/>
                  </a:cubicBezTo>
                  <a:cubicBezTo>
                    <a:pt x="183" y="700"/>
                    <a:pt x="304" y="761"/>
                    <a:pt x="426" y="791"/>
                  </a:cubicBezTo>
                  <a:cubicBezTo>
                    <a:pt x="396" y="639"/>
                    <a:pt x="426" y="517"/>
                    <a:pt x="578" y="426"/>
                  </a:cubicBezTo>
                  <a:cubicBezTo>
                    <a:pt x="639" y="396"/>
                    <a:pt x="669" y="365"/>
                    <a:pt x="730" y="335"/>
                  </a:cubicBezTo>
                  <a:cubicBezTo>
                    <a:pt x="700" y="274"/>
                    <a:pt x="669" y="244"/>
                    <a:pt x="608" y="213"/>
                  </a:cubicBezTo>
                  <a:cubicBezTo>
                    <a:pt x="396" y="183"/>
                    <a:pt x="213" y="6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40"/>
            <p:cNvSpPr/>
            <p:nvPr/>
          </p:nvSpPr>
          <p:spPr>
            <a:xfrm>
              <a:off x="11025049" y="6393905"/>
              <a:ext cx="628602" cy="504654"/>
            </a:xfrm>
            <a:custGeom>
              <a:avLst/>
              <a:gdLst/>
              <a:ahLst/>
              <a:cxnLst/>
              <a:rect l="l" t="t" r="r" b="b"/>
              <a:pathLst>
                <a:path w="23831" h="19132" extrusionOk="0">
                  <a:moveTo>
                    <a:pt x="152" y="0"/>
                  </a:moveTo>
                  <a:cubicBezTo>
                    <a:pt x="92" y="547"/>
                    <a:pt x="31" y="1064"/>
                    <a:pt x="0" y="1642"/>
                  </a:cubicBezTo>
                  <a:cubicBezTo>
                    <a:pt x="6444" y="9301"/>
                    <a:pt x="13922" y="17265"/>
                    <a:pt x="23618" y="19119"/>
                  </a:cubicBezTo>
                  <a:cubicBezTo>
                    <a:pt x="23644" y="19128"/>
                    <a:pt x="23669" y="19132"/>
                    <a:pt x="23691" y="19132"/>
                  </a:cubicBezTo>
                  <a:cubicBezTo>
                    <a:pt x="23745" y="19132"/>
                    <a:pt x="23788" y="19110"/>
                    <a:pt x="23831" y="19089"/>
                  </a:cubicBezTo>
                  <a:cubicBezTo>
                    <a:pt x="23800" y="18876"/>
                    <a:pt x="23800" y="18663"/>
                    <a:pt x="23770" y="18450"/>
                  </a:cubicBezTo>
                  <a:cubicBezTo>
                    <a:pt x="13496" y="16292"/>
                    <a:pt x="6931" y="7630"/>
                    <a:pt x="15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40"/>
            <p:cNvSpPr/>
            <p:nvPr/>
          </p:nvSpPr>
          <p:spPr>
            <a:xfrm>
              <a:off x="11652834" y="6880570"/>
              <a:ext cx="9628" cy="16855"/>
            </a:xfrm>
            <a:custGeom>
              <a:avLst/>
              <a:gdLst/>
              <a:ahLst/>
              <a:cxnLst/>
              <a:rect l="l" t="t" r="r" b="b"/>
              <a:pathLst>
                <a:path w="365" h="639" extrusionOk="0">
                  <a:moveTo>
                    <a:pt x="0" y="0"/>
                  </a:moveTo>
                  <a:cubicBezTo>
                    <a:pt x="0" y="213"/>
                    <a:pt x="0" y="426"/>
                    <a:pt x="31" y="639"/>
                  </a:cubicBezTo>
                  <a:cubicBezTo>
                    <a:pt x="304" y="517"/>
                    <a:pt x="365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40"/>
            <p:cNvSpPr/>
            <p:nvPr/>
          </p:nvSpPr>
          <p:spPr>
            <a:xfrm>
              <a:off x="11035469" y="68124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700"/>
                    <a:pt x="152" y="1369"/>
                    <a:pt x="244" y="2068"/>
                  </a:cubicBezTo>
                  <a:cubicBezTo>
                    <a:pt x="6627" y="9636"/>
                    <a:pt x="14803" y="17417"/>
                    <a:pt x="24226" y="17448"/>
                  </a:cubicBezTo>
                  <a:cubicBezTo>
                    <a:pt x="24256" y="17448"/>
                    <a:pt x="24256" y="17417"/>
                    <a:pt x="24287" y="17387"/>
                  </a:cubicBezTo>
                  <a:cubicBezTo>
                    <a:pt x="24317" y="17387"/>
                    <a:pt x="24317" y="17387"/>
                    <a:pt x="24347" y="17357"/>
                  </a:cubicBezTo>
                  <a:cubicBezTo>
                    <a:pt x="24347" y="17205"/>
                    <a:pt x="24317" y="17022"/>
                    <a:pt x="24317" y="16840"/>
                  </a:cubicBezTo>
                  <a:cubicBezTo>
                    <a:pt x="14317" y="15806"/>
                    <a:pt x="6475" y="781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40"/>
            <p:cNvSpPr/>
            <p:nvPr/>
          </p:nvSpPr>
          <p:spPr>
            <a:xfrm>
              <a:off x="11676890" y="7256581"/>
              <a:ext cx="15246" cy="13664"/>
            </a:xfrm>
            <a:custGeom>
              <a:avLst/>
              <a:gdLst/>
              <a:ahLst/>
              <a:cxnLst/>
              <a:rect l="l" t="t" r="r" b="b"/>
              <a:pathLst>
                <a:path w="578" h="518" extrusionOk="0">
                  <a:moveTo>
                    <a:pt x="0" y="1"/>
                  </a:moveTo>
                  <a:cubicBezTo>
                    <a:pt x="0" y="183"/>
                    <a:pt x="30" y="335"/>
                    <a:pt x="30" y="518"/>
                  </a:cubicBezTo>
                  <a:cubicBezTo>
                    <a:pt x="213" y="426"/>
                    <a:pt x="395" y="366"/>
                    <a:pt x="578" y="274"/>
                  </a:cubicBezTo>
                  <a:cubicBezTo>
                    <a:pt x="547" y="153"/>
                    <a:pt x="486" y="62"/>
                    <a:pt x="334" y="31"/>
                  </a:cubicBezTo>
                  <a:cubicBezTo>
                    <a:pt x="213" y="31"/>
                    <a:pt x="122" y="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40"/>
            <p:cNvSpPr/>
            <p:nvPr/>
          </p:nvSpPr>
          <p:spPr>
            <a:xfrm>
              <a:off x="11187799" y="7340778"/>
              <a:ext cx="508347" cy="228904"/>
            </a:xfrm>
            <a:custGeom>
              <a:avLst/>
              <a:gdLst/>
              <a:ahLst/>
              <a:cxnLst/>
              <a:rect l="l" t="t" r="r" b="b"/>
              <a:pathLst>
                <a:path w="19272" h="8678" extrusionOk="0">
                  <a:moveTo>
                    <a:pt x="1" y="0"/>
                  </a:moveTo>
                  <a:cubicBezTo>
                    <a:pt x="609" y="973"/>
                    <a:pt x="1277" y="1855"/>
                    <a:pt x="1976" y="2675"/>
                  </a:cubicBezTo>
                  <a:cubicBezTo>
                    <a:pt x="5699" y="5574"/>
                    <a:pt x="11045" y="8677"/>
                    <a:pt x="16021" y="8677"/>
                  </a:cubicBezTo>
                  <a:cubicBezTo>
                    <a:pt x="17098" y="8677"/>
                    <a:pt x="18158" y="8532"/>
                    <a:pt x="19180" y="8207"/>
                  </a:cubicBezTo>
                  <a:cubicBezTo>
                    <a:pt x="19211" y="8207"/>
                    <a:pt x="19241" y="8146"/>
                    <a:pt x="19272" y="8146"/>
                  </a:cubicBezTo>
                  <a:cubicBezTo>
                    <a:pt x="19241" y="7964"/>
                    <a:pt x="19241" y="7782"/>
                    <a:pt x="19241" y="7630"/>
                  </a:cubicBezTo>
                  <a:cubicBezTo>
                    <a:pt x="19180" y="7569"/>
                    <a:pt x="19089" y="7569"/>
                    <a:pt x="18998" y="7569"/>
                  </a:cubicBezTo>
                  <a:cubicBezTo>
                    <a:pt x="18028" y="7763"/>
                    <a:pt x="17064" y="7855"/>
                    <a:pt x="16108" y="7855"/>
                  </a:cubicBezTo>
                  <a:cubicBezTo>
                    <a:pt x="10317" y="7855"/>
                    <a:pt x="4801" y="44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40"/>
            <p:cNvSpPr/>
            <p:nvPr/>
          </p:nvSpPr>
          <p:spPr>
            <a:xfrm>
              <a:off x="11695328" y="7542012"/>
              <a:ext cx="5618" cy="13664"/>
            </a:xfrm>
            <a:custGeom>
              <a:avLst/>
              <a:gdLst/>
              <a:ahLst/>
              <a:cxnLst/>
              <a:rect l="l" t="t" r="r" b="b"/>
              <a:pathLst>
                <a:path w="213" h="518" extrusionOk="0">
                  <a:moveTo>
                    <a:pt x="0" y="1"/>
                  </a:moveTo>
                  <a:cubicBezTo>
                    <a:pt x="0" y="153"/>
                    <a:pt x="0" y="335"/>
                    <a:pt x="31" y="517"/>
                  </a:cubicBezTo>
                  <a:cubicBezTo>
                    <a:pt x="213" y="365"/>
                    <a:pt x="182" y="9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40"/>
            <p:cNvSpPr/>
            <p:nvPr/>
          </p:nvSpPr>
          <p:spPr>
            <a:xfrm>
              <a:off x="11373021" y="5896003"/>
              <a:ext cx="244546" cy="347181"/>
            </a:xfrm>
            <a:custGeom>
              <a:avLst/>
              <a:gdLst/>
              <a:ahLst/>
              <a:cxnLst/>
              <a:rect l="l" t="t" r="r" b="b"/>
              <a:pathLst>
                <a:path w="9271" h="13162" extrusionOk="0">
                  <a:moveTo>
                    <a:pt x="1034" y="1"/>
                  </a:moveTo>
                  <a:cubicBezTo>
                    <a:pt x="699" y="122"/>
                    <a:pt x="334" y="213"/>
                    <a:pt x="0" y="365"/>
                  </a:cubicBezTo>
                  <a:cubicBezTo>
                    <a:pt x="2310" y="5107"/>
                    <a:pt x="5350" y="9484"/>
                    <a:pt x="9271" y="13162"/>
                  </a:cubicBezTo>
                  <a:cubicBezTo>
                    <a:pt x="9240" y="12828"/>
                    <a:pt x="9240" y="12493"/>
                    <a:pt x="9210" y="12159"/>
                  </a:cubicBezTo>
                  <a:cubicBezTo>
                    <a:pt x="5775" y="8451"/>
                    <a:pt x="313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40"/>
            <p:cNvSpPr/>
            <p:nvPr/>
          </p:nvSpPr>
          <p:spPr>
            <a:xfrm>
              <a:off x="11615932" y="6216701"/>
              <a:ext cx="23186" cy="32919"/>
            </a:xfrm>
            <a:custGeom>
              <a:avLst/>
              <a:gdLst/>
              <a:ahLst/>
              <a:cxnLst/>
              <a:rect l="l" t="t" r="r" b="b"/>
              <a:pathLst>
                <a:path w="879" h="1248" extrusionOk="0">
                  <a:moveTo>
                    <a:pt x="1" y="1"/>
                  </a:moveTo>
                  <a:lnTo>
                    <a:pt x="1" y="1"/>
                  </a:lnTo>
                  <a:cubicBezTo>
                    <a:pt x="31" y="335"/>
                    <a:pt x="31" y="670"/>
                    <a:pt x="62" y="1004"/>
                  </a:cubicBezTo>
                  <a:cubicBezTo>
                    <a:pt x="123" y="1065"/>
                    <a:pt x="153" y="1125"/>
                    <a:pt x="214" y="1156"/>
                  </a:cubicBezTo>
                  <a:cubicBezTo>
                    <a:pt x="286" y="1220"/>
                    <a:pt x="364" y="1248"/>
                    <a:pt x="439" y="1248"/>
                  </a:cubicBezTo>
                  <a:cubicBezTo>
                    <a:pt x="680" y="1248"/>
                    <a:pt x="879" y="962"/>
                    <a:pt x="670" y="730"/>
                  </a:cubicBezTo>
                  <a:cubicBezTo>
                    <a:pt x="426" y="48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40"/>
            <p:cNvSpPr/>
            <p:nvPr/>
          </p:nvSpPr>
          <p:spPr>
            <a:xfrm>
              <a:off x="11646398" y="6067589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72"/>
                    <a:pt x="1460" y="3708"/>
                    <a:pt x="1" y="4712"/>
                  </a:cubicBezTo>
                  <a:cubicBezTo>
                    <a:pt x="31" y="5046"/>
                    <a:pt x="31" y="5350"/>
                    <a:pt x="62" y="5654"/>
                  </a:cubicBezTo>
                  <a:cubicBezTo>
                    <a:pt x="1673" y="5076"/>
                    <a:pt x="3223" y="3313"/>
                    <a:pt x="4530" y="1490"/>
                  </a:cubicBezTo>
                  <a:cubicBezTo>
                    <a:pt x="440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40"/>
            <p:cNvSpPr/>
            <p:nvPr/>
          </p:nvSpPr>
          <p:spPr>
            <a:xfrm>
              <a:off x="11755442" y="5908031"/>
              <a:ext cx="131518" cy="198860"/>
            </a:xfrm>
            <a:custGeom>
              <a:avLst/>
              <a:gdLst/>
              <a:ahLst/>
              <a:cxnLst/>
              <a:rect l="l" t="t" r="r" b="b"/>
              <a:pathLst>
                <a:path w="4986" h="7539" extrusionOk="0">
                  <a:moveTo>
                    <a:pt x="3983" y="1"/>
                  </a:moveTo>
                  <a:cubicBezTo>
                    <a:pt x="3071" y="1520"/>
                    <a:pt x="2129" y="3010"/>
                    <a:pt x="1095" y="4438"/>
                  </a:cubicBezTo>
                  <a:cubicBezTo>
                    <a:pt x="791" y="4864"/>
                    <a:pt x="426" y="5441"/>
                    <a:pt x="1" y="6049"/>
                  </a:cubicBezTo>
                  <a:cubicBezTo>
                    <a:pt x="122" y="6536"/>
                    <a:pt x="274" y="7052"/>
                    <a:pt x="396" y="7539"/>
                  </a:cubicBezTo>
                  <a:cubicBezTo>
                    <a:pt x="1429" y="6140"/>
                    <a:pt x="2311" y="4712"/>
                    <a:pt x="3010" y="3709"/>
                  </a:cubicBezTo>
                  <a:cubicBezTo>
                    <a:pt x="3709" y="2736"/>
                    <a:pt x="4347" y="1672"/>
                    <a:pt x="4986" y="639"/>
                  </a:cubicBezTo>
                  <a:cubicBezTo>
                    <a:pt x="4651" y="426"/>
                    <a:pt x="4347" y="183"/>
                    <a:pt x="398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40"/>
            <p:cNvSpPr/>
            <p:nvPr/>
          </p:nvSpPr>
          <p:spPr>
            <a:xfrm>
              <a:off x="11614930" y="6191853"/>
              <a:ext cx="33104" cy="29807"/>
            </a:xfrm>
            <a:custGeom>
              <a:avLst/>
              <a:gdLst/>
              <a:ahLst/>
              <a:cxnLst/>
              <a:rect l="l" t="t" r="r" b="b"/>
              <a:pathLst>
                <a:path w="1255" h="1130" extrusionOk="0">
                  <a:moveTo>
                    <a:pt x="1194" y="1"/>
                  </a:moveTo>
                  <a:cubicBezTo>
                    <a:pt x="920" y="213"/>
                    <a:pt x="647" y="365"/>
                    <a:pt x="404" y="456"/>
                  </a:cubicBezTo>
                  <a:cubicBezTo>
                    <a:pt x="0" y="629"/>
                    <a:pt x="116" y="1130"/>
                    <a:pt x="517" y="1130"/>
                  </a:cubicBezTo>
                  <a:cubicBezTo>
                    <a:pt x="539" y="1130"/>
                    <a:pt x="562" y="1128"/>
                    <a:pt x="586" y="1125"/>
                  </a:cubicBezTo>
                  <a:cubicBezTo>
                    <a:pt x="799" y="1095"/>
                    <a:pt x="1012" y="1034"/>
                    <a:pt x="1255" y="943"/>
                  </a:cubicBezTo>
                  <a:cubicBezTo>
                    <a:pt x="1224" y="639"/>
                    <a:pt x="1224" y="305"/>
                    <a:pt x="119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40"/>
            <p:cNvSpPr/>
            <p:nvPr/>
          </p:nvSpPr>
          <p:spPr>
            <a:xfrm>
              <a:off x="11663253" y="6387495"/>
              <a:ext cx="170794" cy="141937"/>
            </a:xfrm>
            <a:custGeom>
              <a:avLst/>
              <a:gdLst/>
              <a:ahLst/>
              <a:cxnLst/>
              <a:rect l="l" t="t" r="r" b="b"/>
              <a:pathLst>
                <a:path w="6475" h="5381" extrusionOk="0">
                  <a:moveTo>
                    <a:pt x="6231" y="0"/>
                  </a:moveTo>
                  <a:cubicBezTo>
                    <a:pt x="4377" y="1702"/>
                    <a:pt x="2310" y="3222"/>
                    <a:pt x="0" y="4529"/>
                  </a:cubicBezTo>
                  <a:cubicBezTo>
                    <a:pt x="0" y="4803"/>
                    <a:pt x="31" y="5107"/>
                    <a:pt x="31" y="5380"/>
                  </a:cubicBezTo>
                  <a:cubicBezTo>
                    <a:pt x="2371" y="4468"/>
                    <a:pt x="4529" y="3161"/>
                    <a:pt x="6475" y="1550"/>
                  </a:cubicBezTo>
                  <a:cubicBezTo>
                    <a:pt x="6414" y="1034"/>
                    <a:pt x="6323" y="517"/>
                    <a:pt x="62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40"/>
            <p:cNvSpPr/>
            <p:nvPr/>
          </p:nvSpPr>
          <p:spPr>
            <a:xfrm>
              <a:off x="11827611" y="6114092"/>
              <a:ext cx="239745" cy="314314"/>
            </a:xfrm>
            <a:custGeom>
              <a:avLst/>
              <a:gdLst/>
              <a:ahLst/>
              <a:cxnLst/>
              <a:rect l="l" t="t" r="r" b="b"/>
              <a:pathLst>
                <a:path w="9089" h="11916" extrusionOk="0">
                  <a:moveTo>
                    <a:pt x="8390" y="0"/>
                  </a:moveTo>
                  <a:cubicBezTo>
                    <a:pt x="5958" y="3830"/>
                    <a:pt x="3283" y="7356"/>
                    <a:pt x="0" y="10365"/>
                  </a:cubicBezTo>
                  <a:cubicBezTo>
                    <a:pt x="92" y="10882"/>
                    <a:pt x="183" y="11399"/>
                    <a:pt x="244" y="11915"/>
                  </a:cubicBezTo>
                  <a:cubicBezTo>
                    <a:pt x="3769" y="9028"/>
                    <a:pt x="6687" y="5228"/>
                    <a:pt x="9089" y="1277"/>
                  </a:cubicBezTo>
                  <a:cubicBezTo>
                    <a:pt x="8846" y="851"/>
                    <a:pt x="8633" y="395"/>
                    <a:pt x="839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40"/>
            <p:cNvSpPr/>
            <p:nvPr/>
          </p:nvSpPr>
          <p:spPr>
            <a:xfrm>
              <a:off x="11642415" y="6506959"/>
              <a:ext cx="21656" cy="27644"/>
            </a:xfrm>
            <a:custGeom>
              <a:avLst/>
              <a:gdLst/>
              <a:ahLst/>
              <a:cxnLst/>
              <a:rect l="l" t="t" r="r" b="b"/>
              <a:pathLst>
                <a:path w="821" h="1048" extrusionOk="0">
                  <a:moveTo>
                    <a:pt x="790" y="0"/>
                  </a:moveTo>
                  <a:cubicBezTo>
                    <a:pt x="608" y="91"/>
                    <a:pt x="486" y="213"/>
                    <a:pt x="304" y="304"/>
                  </a:cubicBezTo>
                  <a:cubicBezTo>
                    <a:pt x="449" y="478"/>
                    <a:pt x="318" y="762"/>
                    <a:pt x="68" y="762"/>
                  </a:cubicBezTo>
                  <a:cubicBezTo>
                    <a:pt x="56" y="762"/>
                    <a:pt x="43" y="761"/>
                    <a:pt x="30" y="760"/>
                  </a:cubicBezTo>
                  <a:lnTo>
                    <a:pt x="0" y="760"/>
                  </a:lnTo>
                  <a:cubicBezTo>
                    <a:pt x="26" y="914"/>
                    <a:pt x="139" y="1047"/>
                    <a:pt x="302" y="1047"/>
                  </a:cubicBezTo>
                  <a:cubicBezTo>
                    <a:pt x="332" y="1047"/>
                    <a:pt x="363" y="1043"/>
                    <a:pt x="395" y="1033"/>
                  </a:cubicBezTo>
                  <a:cubicBezTo>
                    <a:pt x="547" y="973"/>
                    <a:pt x="699" y="912"/>
                    <a:pt x="821" y="851"/>
                  </a:cubicBezTo>
                  <a:cubicBezTo>
                    <a:pt x="821" y="578"/>
                    <a:pt x="790" y="304"/>
                    <a:pt x="79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0"/>
            <p:cNvSpPr/>
            <p:nvPr/>
          </p:nvSpPr>
          <p:spPr>
            <a:xfrm>
              <a:off x="11641597" y="6514951"/>
              <a:ext cx="12661" cy="12107"/>
            </a:xfrm>
            <a:custGeom>
              <a:avLst/>
              <a:gdLst/>
              <a:ahLst/>
              <a:cxnLst/>
              <a:rect l="l" t="t" r="r" b="b"/>
              <a:pathLst>
                <a:path w="480" h="459" extrusionOk="0">
                  <a:moveTo>
                    <a:pt x="335" y="1"/>
                  </a:moveTo>
                  <a:cubicBezTo>
                    <a:pt x="274" y="31"/>
                    <a:pt x="244" y="62"/>
                    <a:pt x="183" y="92"/>
                  </a:cubicBezTo>
                  <a:cubicBezTo>
                    <a:pt x="31" y="183"/>
                    <a:pt x="1" y="305"/>
                    <a:pt x="31" y="427"/>
                  </a:cubicBezTo>
                  <a:cubicBezTo>
                    <a:pt x="31" y="457"/>
                    <a:pt x="61" y="457"/>
                    <a:pt x="61" y="457"/>
                  </a:cubicBezTo>
                  <a:cubicBezTo>
                    <a:pt x="74" y="458"/>
                    <a:pt x="87" y="459"/>
                    <a:pt x="99" y="459"/>
                  </a:cubicBezTo>
                  <a:cubicBezTo>
                    <a:pt x="349" y="459"/>
                    <a:pt x="480" y="175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40"/>
            <p:cNvSpPr/>
            <p:nvPr/>
          </p:nvSpPr>
          <p:spPr>
            <a:xfrm>
              <a:off x="11650407" y="6866932"/>
              <a:ext cx="1635" cy="10445"/>
            </a:xfrm>
            <a:custGeom>
              <a:avLst/>
              <a:gdLst/>
              <a:ahLst/>
              <a:cxnLst/>
              <a:rect l="l" t="t" r="r" b="b"/>
              <a:pathLst>
                <a:path w="62" h="396" extrusionOk="0">
                  <a:moveTo>
                    <a:pt x="31" y="1"/>
                  </a:moveTo>
                  <a:cubicBezTo>
                    <a:pt x="1" y="153"/>
                    <a:pt x="1" y="274"/>
                    <a:pt x="62" y="396"/>
                  </a:cubicBezTo>
                  <a:cubicBezTo>
                    <a:pt x="62" y="274"/>
                    <a:pt x="62" y="153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0"/>
            <p:cNvSpPr/>
            <p:nvPr/>
          </p:nvSpPr>
          <p:spPr>
            <a:xfrm>
              <a:off x="11681691" y="6749078"/>
              <a:ext cx="184431" cy="126691"/>
            </a:xfrm>
            <a:custGeom>
              <a:avLst/>
              <a:gdLst/>
              <a:ahLst/>
              <a:cxnLst/>
              <a:rect l="l" t="t" r="r" b="b"/>
              <a:pathLst>
                <a:path w="6992" h="4803" extrusionOk="0">
                  <a:moveTo>
                    <a:pt x="6961" y="0"/>
                  </a:moveTo>
                  <a:cubicBezTo>
                    <a:pt x="4773" y="1399"/>
                    <a:pt x="2432" y="2675"/>
                    <a:pt x="0" y="3800"/>
                  </a:cubicBezTo>
                  <a:cubicBezTo>
                    <a:pt x="31" y="4134"/>
                    <a:pt x="31" y="4469"/>
                    <a:pt x="61" y="4803"/>
                  </a:cubicBezTo>
                  <a:cubicBezTo>
                    <a:pt x="2462" y="3800"/>
                    <a:pt x="4803" y="2645"/>
                    <a:pt x="6991" y="1307"/>
                  </a:cubicBezTo>
                  <a:cubicBezTo>
                    <a:pt x="6991" y="882"/>
                    <a:pt x="6961" y="456"/>
                    <a:pt x="69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0"/>
            <p:cNvSpPr/>
            <p:nvPr/>
          </p:nvSpPr>
          <p:spPr>
            <a:xfrm>
              <a:off x="11865305" y="6486912"/>
              <a:ext cx="315106" cy="297459"/>
            </a:xfrm>
            <a:custGeom>
              <a:avLst/>
              <a:gdLst/>
              <a:ahLst/>
              <a:cxnLst/>
              <a:rect l="l" t="t" r="r" b="b"/>
              <a:pathLst>
                <a:path w="11946" h="11277" extrusionOk="0">
                  <a:moveTo>
                    <a:pt x="11672" y="0"/>
                  </a:moveTo>
                  <a:cubicBezTo>
                    <a:pt x="8268" y="3830"/>
                    <a:pt x="4377" y="7143"/>
                    <a:pt x="0" y="9939"/>
                  </a:cubicBezTo>
                  <a:cubicBezTo>
                    <a:pt x="0" y="10395"/>
                    <a:pt x="30" y="10821"/>
                    <a:pt x="30" y="11277"/>
                  </a:cubicBezTo>
                  <a:cubicBezTo>
                    <a:pt x="4468" y="8632"/>
                    <a:pt x="8450" y="5441"/>
                    <a:pt x="11946" y="1702"/>
                  </a:cubicBezTo>
                  <a:cubicBezTo>
                    <a:pt x="11854" y="1125"/>
                    <a:pt x="11763" y="578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0"/>
            <p:cNvSpPr/>
            <p:nvPr/>
          </p:nvSpPr>
          <p:spPr>
            <a:xfrm>
              <a:off x="11651225" y="6849286"/>
              <a:ext cx="32101" cy="35319"/>
            </a:xfrm>
            <a:custGeom>
              <a:avLst/>
              <a:gdLst/>
              <a:ahLst/>
              <a:cxnLst/>
              <a:rect l="l" t="t" r="r" b="b"/>
              <a:pathLst>
                <a:path w="1217" h="1339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2" y="518"/>
                    <a:pt x="61" y="609"/>
                    <a:pt x="0" y="670"/>
                  </a:cubicBezTo>
                  <a:cubicBezTo>
                    <a:pt x="31" y="822"/>
                    <a:pt x="31" y="943"/>
                    <a:pt x="31" y="1065"/>
                  </a:cubicBezTo>
                  <a:cubicBezTo>
                    <a:pt x="101" y="1229"/>
                    <a:pt x="225" y="1339"/>
                    <a:pt x="390" y="1339"/>
                  </a:cubicBezTo>
                  <a:cubicBezTo>
                    <a:pt x="439" y="1339"/>
                    <a:pt x="492" y="1329"/>
                    <a:pt x="547" y="1308"/>
                  </a:cubicBezTo>
                  <a:cubicBezTo>
                    <a:pt x="760" y="1217"/>
                    <a:pt x="1003" y="1126"/>
                    <a:pt x="1216" y="1004"/>
                  </a:cubicBezTo>
                  <a:cubicBezTo>
                    <a:pt x="1186" y="670"/>
                    <a:pt x="1186" y="33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0"/>
            <p:cNvSpPr/>
            <p:nvPr/>
          </p:nvSpPr>
          <p:spPr>
            <a:xfrm>
              <a:off x="11671272" y="72726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53"/>
                    <a:pt x="91" y="366"/>
                    <a:pt x="274" y="396"/>
                  </a:cubicBezTo>
                  <a:cubicBezTo>
                    <a:pt x="274" y="274"/>
                    <a:pt x="243" y="15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0"/>
            <p:cNvSpPr/>
            <p:nvPr/>
          </p:nvSpPr>
          <p:spPr>
            <a:xfrm>
              <a:off x="11706539" y="7179611"/>
              <a:ext cx="142729" cy="97043"/>
            </a:xfrm>
            <a:custGeom>
              <a:avLst/>
              <a:gdLst/>
              <a:ahLst/>
              <a:cxnLst/>
              <a:rect l="l" t="t" r="r" b="b"/>
              <a:pathLst>
                <a:path w="5411" h="3679" extrusionOk="0">
                  <a:moveTo>
                    <a:pt x="5411" y="1"/>
                  </a:moveTo>
                  <a:lnTo>
                    <a:pt x="5411" y="1"/>
                  </a:lnTo>
                  <a:cubicBezTo>
                    <a:pt x="3679" y="1095"/>
                    <a:pt x="1855" y="2007"/>
                    <a:pt x="1" y="2919"/>
                  </a:cubicBezTo>
                  <a:cubicBezTo>
                    <a:pt x="1" y="3162"/>
                    <a:pt x="1" y="3405"/>
                    <a:pt x="31" y="3679"/>
                  </a:cubicBezTo>
                  <a:cubicBezTo>
                    <a:pt x="1855" y="3132"/>
                    <a:pt x="3618" y="2372"/>
                    <a:pt x="5259" y="1429"/>
                  </a:cubicBezTo>
                  <a:cubicBezTo>
                    <a:pt x="5320" y="943"/>
                    <a:pt x="5350" y="487"/>
                    <a:pt x="541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0"/>
            <p:cNvSpPr/>
            <p:nvPr/>
          </p:nvSpPr>
          <p:spPr>
            <a:xfrm>
              <a:off x="11845258" y="6803600"/>
              <a:ext cx="360000" cy="413731"/>
            </a:xfrm>
            <a:custGeom>
              <a:avLst/>
              <a:gdLst/>
              <a:ahLst/>
              <a:cxnLst/>
              <a:rect l="l" t="t" r="r" b="b"/>
              <a:pathLst>
                <a:path w="13648" h="15685" extrusionOk="0">
                  <a:moveTo>
                    <a:pt x="13617" y="0"/>
                  </a:moveTo>
                  <a:cubicBezTo>
                    <a:pt x="11034" y="3526"/>
                    <a:pt x="8511" y="7052"/>
                    <a:pt x="5411" y="10152"/>
                  </a:cubicBezTo>
                  <a:cubicBezTo>
                    <a:pt x="3800" y="11794"/>
                    <a:pt x="2037" y="13101"/>
                    <a:pt x="152" y="14256"/>
                  </a:cubicBezTo>
                  <a:cubicBezTo>
                    <a:pt x="91" y="14742"/>
                    <a:pt x="61" y="15198"/>
                    <a:pt x="0" y="15684"/>
                  </a:cubicBezTo>
                  <a:cubicBezTo>
                    <a:pt x="5623" y="12523"/>
                    <a:pt x="10243" y="7326"/>
                    <a:pt x="13648" y="1946"/>
                  </a:cubicBezTo>
                  <a:cubicBezTo>
                    <a:pt x="13648" y="1307"/>
                    <a:pt x="13648" y="639"/>
                    <a:pt x="1361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0"/>
            <p:cNvSpPr/>
            <p:nvPr/>
          </p:nvSpPr>
          <p:spPr>
            <a:xfrm>
              <a:off x="11677682" y="7256581"/>
              <a:ext cx="29675" cy="27301"/>
            </a:xfrm>
            <a:custGeom>
              <a:avLst/>
              <a:gdLst/>
              <a:ahLst/>
              <a:cxnLst/>
              <a:rect l="l" t="t" r="r" b="b"/>
              <a:pathLst>
                <a:path w="1125" h="1035" extrusionOk="0">
                  <a:moveTo>
                    <a:pt x="1064" y="1"/>
                  </a:moveTo>
                  <a:cubicBezTo>
                    <a:pt x="912" y="92"/>
                    <a:pt x="730" y="183"/>
                    <a:pt x="548" y="274"/>
                  </a:cubicBezTo>
                  <a:cubicBezTo>
                    <a:pt x="608" y="426"/>
                    <a:pt x="517" y="639"/>
                    <a:pt x="304" y="639"/>
                  </a:cubicBezTo>
                  <a:cubicBezTo>
                    <a:pt x="213" y="639"/>
                    <a:pt x="92" y="609"/>
                    <a:pt x="0" y="609"/>
                  </a:cubicBezTo>
                  <a:cubicBezTo>
                    <a:pt x="0" y="761"/>
                    <a:pt x="31" y="882"/>
                    <a:pt x="31" y="1004"/>
                  </a:cubicBezTo>
                  <a:cubicBezTo>
                    <a:pt x="61" y="1034"/>
                    <a:pt x="92" y="1034"/>
                    <a:pt x="152" y="1034"/>
                  </a:cubicBezTo>
                  <a:cubicBezTo>
                    <a:pt x="456" y="943"/>
                    <a:pt x="791" y="852"/>
                    <a:pt x="1125" y="761"/>
                  </a:cubicBezTo>
                  <a:cubicBezTo>
                    <a:pt x="1095" y="487"/>
                    <a:pt x="1095" y="244"/>
                    <a:pt x="106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0"/>
            <p:cNvSpPr/>
            <p:nvPr/>
          </p:nvSpPr>
          <p:spPr>
            <a:xfrm>
              <a:off x="11674464" y="72702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31"/>
                    <a:pt x="92" y="31"/>
                    <a:pt x="62" y="31"/>
                  </a:cubicBezTo>
                  <a:cubicBezTo>
                    <a:pt x="31" y="61"/>
                    <a:pt x="31" y="92"/>
                    <a:pt x="1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0"/>
            <p:cNvSpPr/>
            <p:nvPr/>
          </p:nvSpPr>
          <p:spPr>
            <a:xfrm>
              <a:off x="11677682" y="7263808"/>
              <a:ext cx="16064" cy="9654"/>
            </a:xfrm>
            <a:custGeom>
              <a:avLst/>
              <a:gdLst/>
              <a:ahLst/>
              <a:cxnLst/>
              <a:rect l="l" t="t" r="r" b="b"/>
              <a:pathLst>
                <a:path w="609" h="366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92"/>
                    <a:pt x="183" y="183"/>
                    <a:pt x="0" y="244"/>
                  </a:cubicBezTo>
                  <a:cubicBezTo>
                    <a:pt x="0" y="274"/>
                    <a:pt x="0" y="304"/>
                    <a:pt x="0" y="335"/>
                  </a:cubicBezTo>
                  <a:cubicBezTo>
                    <a:pt x="92" y="335"/>
                    <a:pt x="183" y="365"/>
                    <a:pt x="304" y="365"/>
                  </a:cubicBezTo>
                  <a:cubicBezTo>
                    <a:pt x="517" y="365"/>
                    <a:pt x="608" y="152"/>
                    <a:pt x="54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0"/>
            <p:cNvSpPr/>
            <p:nvPr/>
          </p:nvSpPr>
          <p:spPr>
            <a:xfrm>
              <a:off x="11720967" y="7497909"/>
              <a:ext cx="72987" cy="40120"/>
            </a:xfrm>
            <a:custGeom>
              <a:avLst/>
              <a:gdLst/>
              <a:ahLst/>
              <a:cxnLst/>
              <a:rect l="l" t="t" r="r" b="b"/>
              <a:pathLst>
                <a:path w="2767" h="1521" extrusionOk="0">
                  <a:moveTo>
                    <a:pt x="2767" y="1"/>
                  </a:moveTo>
                  <a:cubicBezTo>
                    <a:pt x="1794" y="183"/>
                    <a:pt x="821" y="275"/>
                    <a:pt x="1" y="761"/>
                  </a:cubicBezTo>
                  <a:cubicBezTo>
                    <a:pt x="31" y="1004"/>
                    <a:pt x="31" y="1247"/>
                    <a:pt x="62" y="1521"/>
                  </a:cubicBezTo>
                  <a:cubicBezTo>
                    <a:pt x="913" y="1460"/>
                    <a:pt x="1703" y="1338"/>
                    <a:pt x="2493" y="1186"/>
                  </a:cubicBezTo>
                  <a:cubicBezTo>
                    <a:pt x="2584" y="791"/>
                    <a:pt x="2676" y="396"/>
                    <a:pt x="276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0"/>
            <p:cNvSpPr/>
            <p:nvPr/>
          </p:nvSpPr>
          <p:spPr>
            <a:xfrm>
              <a:off x="11786726" y="7208495"/>
              <a:ext cx="388883" cy="320724"/>
            </a:xfrm>
            <a:custGeom>
              <a:avLst/>
              <a:gdLst/>
              <a:ahLst/>
              <a:cxnLst/>
              <a:rect l="l" t="t" r="r" b="b"/>
              <a:pathLst>
                <a:path w="14743" h="12159" extrusionOk="0">
                  <a:moveTo>
                    <a:pt x="14742" y="0"/>
                  </a:moveTo>
                  <a:lnTo>
                    <a:pt x="14742" y="0"/>
                  </a:lnTo>
                  <a:cubicBezTo>
                    <a:pt x="13557" y="1277"/>
                    <a:pt x="12341" y="2523"/>
                    <a:pt x="11186" y="3800"/>
                  </a:cubicBezTo>
                  <a:cubicBezTo>
                    <a:pt x="8450" y="6778"/>
                    <a:pt x="5380" y="9453"/>
                    <a:pt x="1459" y="10699"/>
                  </a:cubicBezTo>
                  <a:cubicBezTo>
                    <a:pt x="1064" y="10851"/>
                    <a:pt x="669" y="10912"/>
                    <a:pt x="274" y="10973"/>
                  </a:cubicBezTo>
                  <a:cubicBezTo>
                    <a:pt x="183" y="11368"/>
                    <a:pt x="91" y="11763"/>
                    <a:pt x="0" y="12158"/>
                  </a:cubicBezTo>
                  <a:cubicBezTo>
                    <a:pt x="3526" y="11459"/>
                    <a:pt x="6505" y="9879"/>
                    <a:pt x="9453" y="7417"/>
                  </a:cubicBezTo>
                  <a:cubicBezTo>
                    <a:pt x="10973" y="6170"/>
                    <a:pt x="12462" y="4833"/>
                    <a:pt x="13921" y="3435"/>
                  </a:cubicBezTo>
                  <a:cubicBezTo>
                    <a:pt x="14225" y="2401"/>
                    <a:pt x="14499" y="1246"/>
                    <a:pt x="1474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0"/>
            <p:cNvSpPr/>
            <p:nvPr/>
          </p:nvSpPr>
          <p:spPr>
            <a:xfrm>
              <a:off x="11704930" y="7517955"/>
              <a:ext cx="17673" cy="20891"/>
            </a:xfrm>
            <a:custGeom>
              <a:avLst/>
              <a:gdLst/>
              <a:ahLst/>
              <a:cxnLst/>
              <a:rect l="l" t="t" r="r" b="b"/>
              <a:pathLst>
                <a:path w="670" h="792" extrusionOk="0">
                  <a:moveTo>
                    <a:pt x="609" y="1"/>
                  </a:moveTo>
                  <a:cubicBezTo>
                    <a:pt x="457" y="92"/>
                    <a:pt x="305" y="214"/>
                    <a:pt x="183" y="335"/>
                  </a:cubicBezTo>
                  <a:cubicBezTo>
                    <a:pt x="1" y="487"/>
                    <a:pt x="122" y="791"/>
                    <a:pt x="366" y="791"/>
                  </a:cubicBezTo>
                  <a:cubicBezTo>
                    <a:pt x="457" y="761"/>
                    <a:pt x="548" y="761"/>
                    <a:pt x="670" y="761"/>
                  </a:cubicBezTo>
                  <a:cubicBezTo>
                    <a:pt x="639" y="518"/>
                    <a:pt x="639" y="244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0"/>
            <p:cNvSpPr/>
            <p:nvPr/>
          </p:nvSpPr>
          <p:spPr>
            <a:xfrm>
              <a:off x="12508309" y="7907630"/>
              <a:ext cx="232518" cy="337553"/>
            </a:xfrm>
            <a:custGeom>
              <a:avLst/>
              <a:gdLst/>
              <a:ahLst/>
              <a:cxnLst/>
              <a:rect l="l" t="t" r="r" b="b"/>
              <a:pathLst>
                <a:path w="8815" h="12797" extrusionOk="0">
                  <a:moveTo>
                    <a:pt x="8815" y="0"/>
                  </a:moveTo>
                  <a:cubicBezTo>
                    <a:pt x="5836" y="699"/>
                    <a:pt x="2858" y="1368"/>
                    <a:pt x="0" y="2189"/>
                  </a:cubicBezTo>
                  <a:lnTo>
                    <a:pt x="1155" y="12797"/>
                  </a:lnTo>
                  <a:lnTo>
                    <a:pt x="6839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0"/>
            <p:cNvSpPr/>
            <p:nvPr/>
          </p:nvSpPr>
          <p:spPr>
            <a:xfrm>
              <a:off x="12493881" y="7753691"/>
              <a:ext cx="270211" cy="211679"/>
            </a:xfrm>
            <a:custGeom>
              <a:avLst/>
              <a:gdLst/>
              <a:ahLst/>
              <a:cxnLst/>
              <a:rect l="l" t="t" r="r" b="b"/>
              <a:pathLst>
                <a:path w="10244" h="8025" extrusionOk="0">
                  <a:moveTo>
                    <a:pt x="10244" y="0"/>
                  </a:moveTo>
                  <a:lnTo>
                    <a:pt x="0" y="3009"/>
                  </a:lnTo>
                  <a:lnTo>
                    <a:pt x="547" y="8025"/>
                  </a:lnTo>
                  <a:cubicBezTo>
                    <a:pt x="3405" y="7204"/>
                    <a:pt x="6383" y="6535"/>
                    <a:pt x="9362" y="5836"/>
                  </a:cubicBezTo>
                  <a:lnTo>
                    <a:pt x="10244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0"/>
            <p:cNvSpPr/>
            <p:nvPr/>
          </p:nvSpPr>
          <p:spPr>
            <a:xfrm>
              <a:off x="12340733" y="6323345"/>
              <a:ext cx="183640" cy="307905"/>
            </a:xfrm>
            <a:custGeom>
              <a:avLst/>
              <a:gdLst/>
              <a:ahLst/>
              <a:cxnLst/>
              <a:rect l="l" t="t" r="r" b="b"/>
              <a:pathLst>
                <a:path w="6962" h="11673" extrusionOk="0">
                  <a:moveTo>
                    <a:pt x="6505" y="0"/>
                  </a:moveTo>
                  <a:cubicBezTo>
                    <a:pt x="4043" y="213"/>
                    <a:pt x="1885" y="639"/>
                    <a:pt x="1" y="1277"/>
                  </a:cubicBezTo>
                  <a:cubicBezTo>
                    <a:pt x="1764" y="5016"/>
                    <a:pt x="4013" y="8511"/>
                    <a:pt x="6961" y="11672"/>
                  </a:cubicBezTo>
                  <a:cubicBezTo>
                    <a:pt x="6749" y="7782"/>
                    <a:pt x="6566" y="3891"/>
                    <a:pt x="650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0"/>
            <p:cNvSpPr/>
            <p:nvPr/>
          </p:nvSpPr>
          <p:spPr>
            <a:xfrm>
              <a:off x="12022436" y="6477284"/>
              <a:ext cx="533195" cy="721609"/>
            </a:xfrm>
            <a:custGeom>
              <a:avLst/>
              <a:gdLst/>
              <a:ahLst/>
              <a:cxnLst/>
              <a:rect l="l" t="t" r="r" b="b"/>
              <a:pathLst>
                <a:path w="20214" h="27357" extrusionOk="0">
                  <a:moveTo>
                    <a:pt x="4651" y="0"/>
                  </a:moveTo>
                  <a:cubicBezTo>
                    <a:pt x="2007" y="2888"/>
                    <a:pt x="548" y="6809"/>
                    <a:pt x="1" y="11581"/>
                  </a:cubicBezTo>
                  <a:cubicBezTo>
                    <a:pt x="5806" y="18116"/>
                    <a:pt x="11429" y="25533"/>
                    <a:pt x="20214" y="27356"/>
                  </a:cubicBezTo>
                  <a:cubicBezTo>
                    <a:pt x="20214" y="27326"/>
                    <a:pt x="20214" y="27296"/>
                    <a:pt x="20214" y="27265"/>
                  </a:cubicBezTo>
                  <a:cubicBezTo>
                    <a:pt x="20153" y="27174"/>
                    <a:pt x="20153" y="27052"/>
                    <a:pt x="20183" y="26931"/>
                  </a:cubicBezTo>
                  <a:cubicBezTo>
                    <a:pt x="19971" y="23223"/>
                    <a:pt x="19758" y="19514"/>
                    <a:pt x="19575" y="15806"/>
                  </a:cubicBezTo>
                  <a:cubicBezTo>
                    <a:pt x="16171" y="14925"/>
                    <a:pt x="12736" y="10548"/>
                    <a:pt x="10609" y="8116"/>
                  </a:cubicBezTo>
                  <a:cubicBezTo>
                    <a:pt x="8390" y="5563"/>
                    <a:pt x="6384" y="2858"/>
                    <a:pt x="465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0"/>
            <p:cNvSpPr/>
            <p:nvPr/>
          </p:nvSpPr>
          <p:spPr>
            <a:xfrm>
              <a:off x="12541967" y="6320575"/>
              <a:ext cx="101870" cy="289810"/>
            </a:xfrm>
            <a:custGeom>
              <a:avLst/>
              <a:gdLst/>
              <a:ahLst/>
              <a:cxnLst/>
              <a:rect l="l" t="t" r="r" b="b"/>
              <a:pathLst>
                <a:path w="3862" h="10987" extrusionOk="0">
                  <a:moveTo>
                    <a:pt x="1048" y="1"/>
                  </a:moveTo>
                  <a:cubicBezTo>
                    <a:pt x="703" y="1"/>
                    <a:pt x="345" y="14"/>
                    <a:pt x="1" y="14"/>
                  </a:cubicBezTo>
                  <a:cubicBezTo>
                    <a:pt x="31" y="3692"/>
                    <a:pt x="183" y="7340"/>
                    <a:pt x="335" y="10987"/>
                  </a:cubicBezTo>
                  <a:cubicBezTo>
                    <a:pt x="1582" y="10106"/>
                    <a:pt x="2889" y="8373"/>
                    <a:pt x="3861" y="6944"/>
                  </a:cubicBezTo>
                  <a:cubicBezTo>
                    <a:pt x="3071" y="4209"/>
                    <a:pt x="2281" y="1899"/>
                    <a:pt x="1551" y="14"/>
                  </a:cubicBezTo>
                  <a:cubicBezTo>
                    <a:pt x="1389" y="4"/>
                    <a:pt x="1220" y="1"/>
                    <a:pt x="104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0"/>
            <p:cNvSpPr/>
            <p:nvPr/>
          </p:nvSpPr>
          <p:spPr>
            <a:xfrm>
              <a:off x="12011225" y="6819638"/>
              <a:ext cx="565243" cy="701562"/>
            </a:xfrm>
            <a:custGeom>
              <a:avLst/>
              <a:gdLst/>
              <a:ahLst/>
              <a:cxnLst/>
              <a:rect l="l" t="t" r="r" b="b"/>
              <a:pathLst>
                <a:path w="21429" h="26597" extrusionOk="0">
                  <a:moveTo>
                    <a:pt x="304" y="0"/>
                  </a:moveTo>
                  <a:lnTo>
                    <a:pt x="304" y="0"/>
                  </a:lnTo>
                  <a:cubicBezTo>
                    <a:pt x="0" y="3617"/>
                    <a:pt x="152" y="7690"/>
                    <a:pt x="638" y="12189"/>
                  </a:cubicBezTo>
                  <a:cubicBezTo>
                    <a:pt x="6170" y="18846"/>
                    <a:pt x="12888" y="25715"/>
                    <a:pt x="21429" y="26596"/>
                  </a:cubicBezTo>
                  <a:cubicBezTo>
                    <a:pt x="21186" y="22706"/>
                    <a:pt x="20943" y="18815"/>
                    <a:pt x="20669" y="14925"/>
                  </a:cubicBezTo>
                  <a:cubicBezTo>
                    <a:pt x="20648" y="14946"/>
                    <a:pt x="20611" y="14967"/>
                    <a:pt x="20570" y="14967"/>
                  </a:cubicBezTo>
                  <a:cubicBezTo>
                    <a:pt x="20553" y="14967"/>
                    <a:pt x="20535" y="14964"/>
                    <a:pt x="20517" y="14955"/>
                  </a:cubicBezTo>
                  <a:cubicBezTo>
                    <a:pt x="12219" y="13374"/>
                    <a:pt x="5806" y="6566"/>
                    <a:pt x="30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0"/>
            <p:cNvSpPr/>
            <p:nvPr/>
          </p:nvSpPr>
          <p:spPr>
            <a:xfrm>
              <a:off x="12161155" y="6365021"/>
              <a:ext cx="376829" cy="513966"/>
            </a:xfrm>
            <a:custGeom>
              <a:avLst/>
              <a:gdLst/>
              <a:ahLst/>
              <a:cxnLst/>
              <a:rect l="l" t="t" r="r" b="b"/>
              <a:pathLst>
                <a:path w="14286" h="19485" extrusionOk="0">
                  <a:moveTo>
                    <a:pt x="5897" y="1"/>
                  </a:moveTo>
                  <a:cubicBezTo>
                    <a:pt x="3526" y="882"/>
                    <a:pt x="1581" y="2098"/>
                    <a:pt x="0" y="3618"/>
                  </a:cubicBezTo>
                  <a:cubicBezTo>
                    <a:pt x="1733" y="6536"/>
                    <a:pt x="3648" y="9302"/>
                    <a:pt x="5897" y="11825"/>
                  </a:cubicBezTo>
                  <a:cubicBezTo>
                    <a:pt x="7994" y="14196"/>
                    <a:pt x="11125" y="18269"/>
                    <a:pt x="14286" y="19485"/>
                  </a:cubicBezTo>
                  <a:cubicBezTo>
                    <a:pt x="14256" y="18998"/>
                    <a:pt x="14225" y="18542"/>
                    <a:pt x="14195" y="18056"/>
                  </a:cubicBezTo>
                  <a:cubicBezTo>
                    <a:pt x="14104" y="15716"/>
                    <a:pt x="13952" y="13345"/>
                    <a:pt x="13830" y="10943"/>
                  </a:cubicBezTo>
                  <a:cubicBezTo>
                    <a:pt x="10487" y="7813"/>
                    <a:pt x="7873" y="4074"/>
                    <a:pt x="5897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0"/>
            <p:cNvSpPr/>
            <p:nvPr/>
          </p:nvSpPr>
          <p:spPr>
            <a:xfrm>
              <a:off x="12582061" y="7116279"/>
              <a:ext cx="159584" cy="404921"/>
            </a:xfrm>
            <a:custGeom>
              <a:avLst/>
              <a:gdLst/>
              <a:ahLst/>
              <a:cxnLst/>
              <a:rect l="l" t="t" r="r" b="b"/>
              <a:pathLst>
                <a:path w="6050" h="15351" extrusionOk="0">
                  <a:moveTo>
                    <a:pt x="5958" y="1"/>
                  </a:moveTo>
                  <a:lnTo>
                    <a:pt x="5958" y="1"/>
                  </a:lnTo>
                  <a:cubicBezTo>
                    <a:pt x="4043" y="1125"/>
                    <a:pt x="2068" y="2128"/>
                    <a:pt x="1" y="3010"/>
                  </a:cubicBezTo>
                  <a:cubicBezTo>
                    <a:pt x="244" y="7113"/>
                    <a:pt x="517" y="11247"/>
                    <a:pt x="761" y="15350"/>
                  </a:cubicBezTo>
                  <a:cubicBezTo>
                    <a:pt x="2372" y="14560"/>
                    <a:pt x="3922" y="13770"/>
                    <a:pt x="5381" y="12858"/>
                  </a:cubicBezTo>
                  <a:cubicBezTo>
                    <a:pt x="5898" y="8359"/>
                    <a:pt x="6050" y="4074"/>
                    <a:pt x="595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0"/>
            <p:cNvSpPr/>
            <p:nvPr/>
          </p:nvSpPr>
          <p:spPr>
            <a:xfrm>
              <a:off x="12602925" y="7487489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1"/>
                  </a:moveTo>
                  <a:lnTo>
                    <a:pt x="4468" y="1"/>
                  </a:lnTo>
                  <a:cubicBezTo>
                    <a:pt x="3040" y="791"/>
                    <a:pt x="1550" y="1460"/>
                    <a:pt x="0" y="1916"/>
                  </a:cubicBezTo>
                  <a:cubicBezTo>
                    <a:pt x="152" y="4530"/>
                    <a:pt x="304" y="7144"/>
                    <a:pt x="456" y="9758"/>
                  </a:cubicBezTo>
                  <a:cubicBezTo>
                    <a:pt x="1155" y="9332"/>
                    <a:pt x="1976" y="9241"/>
                    <a:pt x="2796" y="9119"/>
                  </a:cubicBezTo>
                  <a:cubicBezTo>
                    <a:pt x="3526" y="6019"/>
                    <a:pt x="4103" y="2949"/>
                    <a:pt x="446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0"/>
            <p:cNvSpPr/>
            <p:nvPr/>
          </p:nvSpPr>
          <p:spPr>
            <a:xfrm>
              <a:off x="12551595" y="6537425"/>
              <a:ext cx="153965" cy="342354"/>
            </a:xfrm>
            <a:custGeom>
              <a:avLst/>
              <a:gdLst/>
              <a:ahLst/>
              <a:cxnLst/>
              <a:rect l="l" t="t" r="r" b="b"/>
              <a:pathLst>
                <a:path w="5837" h="12979" extrusionOk="0">
                  <a:moveTo>
                    <a:pt x="3861" y="0"/>
                  </a:moveTo>
                  <a:cubicBezTo>
                    <a:pt x="2706" y="1550"/>
                    <a:pt x="1399" y="3040"/>
                    <a:pt x="1" y="3556"/>
                  </a:cubicBezTo>
                  <a:cubicBezTo>
                    <a:pt x="183" y="6717"/>
                    <a:pt x="335" y="9848"/>
                    <a:pt x="517" y="12979"/>
                  </a:cubicBezTo>
                  <a:cubicBezTo>
                    <a:pt x="2493" y="11854"/>
                    <a:pt x="4256" y="10547"/>
                    <a:pt x="5837" y="9088"/>
                  </a:cubicBezTo>
                  <a:cubicBezTo>
                    <a:pt x="5290" y="5745"/>
                    <a:pt x="4590" y="2705"/>
                    <a:pt x="386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0"/>
            <p:cNvSpPr/>
            <p:nvPr/>
          </p:nvSpPr>
          <p:spPr>
            <a:xfrm>
              <a:off x="12566023" y="6812410"/>
              <a:ext cx="171612" cy="360026"/>
            </a:xfrm>
            <a:custGeom>
              <a:avLst/>
              <a:gdLst/>
              <a:ahLst/>
              <a:cxnLst/>
              <a:rect l="l" t="t" r="r" b="b"/>
              <a:pathLst>
                <a:path w="6506" h="13649" extrusionOk="0">
                  <a:moveTo>
                    <a:pt x="5502" y="1"/>
                  </a:moveTo>
                  <a:cubicBezTo>
                    <a:pt x="3831" y="1369"/>
                    <a:pt x="2007" y="2493"/>
                    <a:pt x="1" y="3283"/>
                  </a:cubicBezTo>
                  <a:cubicBezTo>
                    <a:pt x="1" y="3496"/>
                    <a:pt x="31" y="3739"/>
                    <a:pt x="31" y="3983"/>
                  </a:cubicBezTo>
                  <a:cubicBezTo>
                    <a:pt x="183" y="7204"/>
                    <a:pt x="366" y="10426"/>
                    <a:pt x="578" y="13648"/>
                  </a:cubicBezTo>
                  <a:cubicBezTo>
                    <a:pt x="2645" y="12676"/>
                    <a:pt x="4621" y="11612"/>
                    <a:pt x="6506" y="10396"/>
                  </a:cubicBezTo>
                  <a:cubicBezTo>
                    <a:pt x="6354" y="6718"/>
                    <a:pt x="6019" y="3223"/>
                    <a:pt x="550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0"/>
            <p:cNvSpPr/>
            <p:nvPr/>
          </p:nvSpPr>
          <p:spPr>
            <a:xfrm>
              <a:off x="12615745" y="7753691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0"/>
                  </a:moveTo>
                  <a:cubicBezTo>
                    <a:pt x="1399" y="152"/>
                    <a:pt x="730" y="243"/>
                    <a:pt x="0" y="304"/>
                  </a:cubicBezTo>
                  <a:cubicBezTo>
                    <a:pt x="61" y="1672"/>
                    <a:pt x="122" y="3070"/>
                    <a:pt x="183" y="4468"/>
                  </a:cubicBezTo>
                  <a:lnTo>
                    <a:pt x="851" y="4468"/>
                  </a:lnTo>
                  <a:cubicBezTo>
                    <a:pt x="1307" y="2979"/>
                    <a:pt x="1703" y="1490"/>
                    <a:pt x="209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0"/>
            <p:cNvSpPr/>
            <p:nvPr/>
          </p:nvSpPr>
          <p:spPr>
            <a:xfrm>
              <a:off x="12202831" y="7653457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1"/>
                  </a:moveTo>
                  <a:lnTo>
                    <a:pt x="1" y="1"/>
                  </a:lnTo>
                  <a:cubicBezTo>
                    <a:pt x="6141" y="7326"/>
                    <a:pt x="14560" y="8207"/>
                    <a:pt x="14986" y="8238"/>
                  </a:cubicBezTo>
                  <a:cubicBezTo>
                    <a:pt x="14925" y="7052"/>
                    <a:pt x="14864" y="5867"/>
                    <a:pt x="14803" y="4682"/>
                  </a:cubicBezTo>
                  <a:cubicBezTo>
                    <a:pt x="14773" y="4682"/>
                    <a:pt x="14743" y="4712"/>
                    <a:pt x="14712" y="4742"/>
                  </a:cubicBezTo>
                  <a:cubicBezTo>
                    <a:pt x="13841" y="5017"/>
                    <a:pt x="12938" y="5140"/>
                    <a:pt x="12022" y="5140"/>
                  </a:cubicBezTo>
                  <a:cubicBezTo>
                    <a:pt x="7756" y="5140"/>
                    <a:pt x="3178" y="2477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0"/>
            <p:cNvSpPr/>
            <p:nvPr/>
          </p:nvSpPr>
          <p:spPr>
            <a:xfrm>
              <a:off x="12032855" y="7187630"/>
              <a:ext cx="559651" cy="582811"/>
            </a:xfrm>
            <a:custGeom>
              <a:avLst/>
              <a:gdLst/>
              <a:ahLst/>
              <a:cxnLst/>
              <a:rect l="l" t="t" r="r" b="b"/>
              <a:pathLst>
                <a:path w="21217" h="22095" extrusionOk="0">
                  <a:moveTo>
                    <a:pt x="1" y="1"/>
                  </a:moveTo>
                  <a:cubicBezTo>
                    <a:pt x="153" y="1095"/>
                    <a:pt x="274" y="2189"/>
                    <a:pt x="457" y="3344"/>
                  </a:cubicBezTo>
                  <a:cubicBezTo>
                    <a:pt x="1156" y="8390"/>
                    <a:pt x="2767" y="12311"/>
                    <a:pt x="4742" y="15351"/>
                  </a:cubicBezTo>
                  <a:cubicBezTo>
                    <a:pt x="8870" y="19217"/>
                    <a:pt x="13603" y="22095"/>
                    <a:pt x="18556" y="22095"/>
                  </a:cubicBezTo>
                  <a:cubicBezTo>
                    <a:pt x="19367" y="22095"/>
                    <a:pt x="20183" y="22018"/>
                    <a:pt x="21004" y="21855"/>
                  </a:cubicBezTo>
                  <a:cubicBezTo>
                    <a:pt x="21031" y="21846"/>
                    <a:pt x="21055" y="21843"/>
                    <a:pt x="21077" y="21843"/>
                  </a:cubicBezTo>
                  <a:cubicBezTo>
                    <a:pt x="21131" y="21843"/>
                    <a:pt x="21174" y="21864"/>
                    <a:pt x="21217" y="21886"/>
                  </a:cubicBezTo>
                  <a:cubicBezTo>
                    <a:pt x="21035" y="19089"/>
                    <a:pt x="20852" y="16293"/>
                    <a:pt x="20670" y="13496"/>
                  </a:cubicBezTo>
                  <a:cubicBezTo>
                    <a:pt x="20518" y="13466"/>
                    <a:pt x="20427" y="13284"/>
                    <a:pt x="20548" y="13162"/>
                  </a:cubicBezTo>
                  <a:cubicBezTo>
                    <a:pt x="12493" y="13132"/>
                    <a:pt x="5472" y="6445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0"/>
            <p:cNvSpPr/>
            <p:nvPr/>
          </p:nvSpPr>
          <p:spPr>
            <a:xfrm>
              <a:off x="12653412" y="6381877"/>
              <a:ext cx="242172" cy="395293"/>
            </a:xfrm>
            <a:custGeom>
              <a:avLst/>
              <a:gdLst/>
              <a:ahLst/>
              <a:cxnLst/>
              <a:rect l="l" t="t" r="r" b="b"/>
              <a:pathLst>
                <a:path w="9181" h="14986" extrusionOk="0">
                  <a:moveTo>
                    <a:pt x="3922" y="0"/>
                  </a:moveTo>
                  <a:cubicBezTo>
                    <a:pt x="3375" y="882"/>
                    <a:pt x="2828" y="1763"/>
                    <a:pt x="2220" y="2614"/>
                  </a:cubicBezTo>
                  <a:cubicBezTo>
                    <a:pt x="1612" y="3465"/>
                    <a:pt x="852" y="4681"/>
                    <a:pt x="1" y="5897"/>
                  </a:cubicBezTo>
                  <a:cubicBezTo>
                    <a:pt x="730" y="8602"/>
                    <a:pt x="1430" y="11642"/>
                    <a:pt x="1977" y="14985"/>
                  </a:cubicBezTo>
                  <a:cubicBezTo>
                    <a:pt x="4804" y="12432"/>
                    <a:pt x="7083" y="9393"/>
                    <a:pt x="9180" y="6110"/>
                  </a:cubicBezTo>
                  <a:cubicBezTo>
                    <a:pt x="7752" y="3587"/>
                    <a:pt x="6019" y="1459"/>
                    <a:pt x="392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0"/>
            <p:cNvSpPr/>
            <p:nvPr/>
          </p:nvSpPr>
          <p:spPr>
            <a:xfrm>
              <a:off x="12582878" y="6320945"/>
              <a:ext cx="151539" cy="182822"/>
            </a:xfrm>
            <a:custGeom>
              <a:avLst/>
              <a:gdLst/>
              <a:ahLst/>
              <a:cxnLst/>
              <a:rect l="l" t="t" r="r" b="b"/>
              <a:pathLst>
                <a:path w="5745" h="6931" extrusionOk="0">
                  <a:moveTo>
                    <a:pt x="0" y="0"/>
                  </a:moveTo>
                  <a:lnTo>
                    <a:pt x="0" y="0"/>
                  </a:lnTo>
                  <a:cubicBezTo>
                    <a:pt x="730" y="1885"/>
                    <a:pt x="1520" y="4195"/>
                    <a:pt x="2310" y="6930"/>
                  </a:cubicBezTo>
                  <a:cubicBezTo>
                    <a:pt x="2675" y="6414"/>
                    <a:pt x="3009" y="5927"/>
                    <a:pt x="3253" y="5563"/>
                  </a:cubicBezTo>
                  <a:cubicBezTo>
                    <a:pt x="4134" y="4316"/>
                    <a:pt x="4955" y="3040"/>
                    <a:pt x="5745" y="1733"/>
                  </a:cubicBezTo>
                  <a:cubicBezTo>
                    <a:pt x="4043" y="730"/>
                    <a:pt x="2158" y="122"/>
                    <a:pt x="0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0"/>
            <p:cNvSpPr/>
            <p:nvPr/>
          </p:nvSpPr>
          <p:spPr>
            <a:xfrm>
              <a:off x="12676677" y="7177211"/>
              <a:ext cx="352008" cy="550050"/>
            </a:xfrm>
            <a:custGeom>
              <a:avLst/>
              <a:gdLst/>
              <a:ahLst/>
              <a:cxnLst/>
              <a:rect l="l" t="t" r="r" b="b"/>
              <a:pathLst>
                <a:path w="13345" h="20853" extrusionOk="0">
                  <a:moveTo>
                    <a:pt x="13344" y="1"/>
                  </a:moveTo>
                  <a:cubicBezTo>
                    <a:pt x="10426" y="4590"/>
                    <a:pt x="6475" y="9059"/>
                    <a:pt x="1672" y="11764"/>
                  </a:cubicBezTo>
                  <a:cubicBezTo>
                    <a:pt x="1307" y="14712"/>
                    <a:pt x="730" y="17752"/>
                    <a:pt x="0" y="20852"/>
                  </a:cubicBezTo>
                  <a:cubicBezTo>
                    <a:pt x="365" y="20791"/>
                    <a:pt x="700" y="20730"/>
                    <a:pt x="1034" y="20639"/>
                  </a:cubicBezTo>
                  <a:cubicBezTo>
                    <a:pt x="4377" y="19545"/>
                    <a:pt x="6991" y="17265"/>
                    <a:pt x="9332" y="14712"/>
                  </a:cubicBezTo>
                  <a:cubicBezTo>
                    <a:pt x="10335" y="13618"/>
                    <a:pt x="11368" y="12554"/>
                    <a:pt x="12402" y="11460"/>
                  </a:cubicBezTo>
                  <a:cubicBezTo>
                    <a:pt x="13010" y="8238"/>
                    <a:pt x="13344" y="4256"/>
                    <a:pt x="1334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0"/>
            <p:cNvSpPr/>
            <p:nvPr/>
          </p:nvSpPr>
          <p:spPr>
            <a:xfrm>
              <a:off x="12711152" y="6572691"/>
              <a:ext cx="290258" cy="513939"/>
            </a:xfrm>
            <a:custGeom>
              <a:avLst/>
              <a:gdLst/>
              <a:ahLst/>
              <a:cxnLst/>
              <a:rect l="l" t="t" r="r" b="b"/>
              <a:pathLst>
                <a:path w="11004" h="19484" extrusionOk="0">
                  <a:moveTo>
                    <a:pt x="7569" y="0"/>
                  </a:moveTo>
                  <a:cubicBezTo>
                    <a:pt x="5532" y="3374"/>
                    <a:pt x="3010" y="6627"/>
                    <a:pt x="0" y="9089"/>
                  </a:cubicBezTo>
                  <a:cubicBezTo>
                    <a:pt x="517" y="12311"/>
                    <a:pt x="852" y="15806"/>
                    <a:pt x="1004" y="19484"/>
                  </a:cubicBezTo>
                  <a:cubicBezTo>
                    <a:pt x="4742" y="17113"/>
                    <a:pt x="8086" y="14256"/>
                    <a:pt x="11004" y="10973"/>
                  </a:cubicBezTo>
                  <a:cubicBezTo>
                    <a:pt x="10274" y="7022"/>
                    <a:pt x="9150" y="3222"/>
                    <a:pt x="7569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0"/>
            <p:cNvSpPr/>
            <p:nvPr/>
          </p:nvSpPr>
          <p:spPr>
            <a:xfrm>
              <a:off x="12638192" y="7557258"/>
              <a:ext cx="347181" cy="314314"/>
            </a:xfrm>
            <a:custGeom>
              <a:avLst/>
              <a:gdLst/>
              <a:ahLst/>
              <a:cxnLst/>
              <a:rect l="l" t="t" r="r" b="b"/>
              <a:pathLst>
                <a:path w="13162" h="11916" extrusionOk="0">
                  <a:moveTo>
                    <a:pt x="13162" y="0"/>
                  </a:moveTo>
                  <a:lnTo>
                    <a:pt x="13162" y="0"/>
                  </a:lnTo>
                  <a:cubicBezTo>
                    <a:pt x="11885" y="1186"/>
                    <a:pt x="10609" y="2341"/>
                    <a:pt x="9332" y="3405"/>
                  </a:cubicBezTo>
                  <a:cubicBezTo>
                    <a:pt x="6809" y="5502"/>
                    <a:pt x="4256" y="6870"/>
                    <a:pt x="1216" y="7447"/>
                  </a:cubicBezTo>
                  <a:cubicBezTo>
                    <a:pt x="852" y="8937"/>
                    <a:pt x="456" y="10426"/>
                    <a:pt x="0" y="11915"/>
                  </a:cubicBezTo>
                  <a:cubicBezTo>
                    <a:pt x="3040" y="11763"/>
                    <a:pt x="9940" y="10335"/>
                    <a:pt x="13010" y="487"/>
                  </a:cubicBezTo>
                  <a:cubicBezTo>
                    <a:pt x="13071" y="335"/>
                    <a:pt x="13101" y="152"/>
                    <a:pt x="1316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0"/>
            <p:cNvSpPr/>
            <p:nvPr/>
          </p:nvSpPr>
          <p:spPr>
            <a:xfrm>
              <a:off x="12723972" y="6900616"/>
              <a:ext cx="303895" cy="554824"/>
            </a:xfrm>
            <a:custGeom>
              <a:avLst/>
              <a:gdLst/>
              <a:ahLst/>
              <a:cxnLst/>
              <a:rect l="l" t="t" r="r" b="b"/>
              <a:pathLst>
                <a:path w="11521" h="21034" extrusionOk="0">
                  <a:moveTo>
                    <a:pt x="10761" y="0"/>
                  </a:moveTo>
                  <a:cubicBezTo>
                    <a:pt x="7782" y="3192"/>
                    <a:pt x="4347" y="5927"/>
                    <a:pt x="578" y="8177"/>
                  </a:cubicBezTo>
                  <a:cubicBezTo>
                    <a:pt x="670" y="12250"/>
                    <a:pt x="518" y="16535"/>
                    <a:pt x="1" y="21034"/>
                  </a:cubicBezTo>
                  <a:cubicBezTo>
                    <a:pt x="1612" y="20031"/>
                    <a:pt x="3132" y="18906"/>
                    <a:pt x="4499" y="17508"/>
                  </a:cubicBezTo>
                  <a:cubicBezTo>
                    <a:pt x="7174" y="14833"/>
                    <a:pt x="9332" y="11824"/>
                    <a:pt x="11521" y="8815"/>
                  </a:cubicBezTo>
                  <a:cubicBezTo>
                    <a:pt x="11460" y="5897"/>
                    <a:pt x="11217" y="2918"/>
                    <a:pt x="10761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0"/>
            <p:cNvSpPr/>
            <p:nvPr/>
          </p:nvSpPr>
          <p:spPr>
            <a:xfrm>
              <a:off x="12555604" y="7195649"/>
              <a:ext cx="46530" cy="331170"/>
            </a:xfrm>
            <a:custGeom>
              <a:avLst/>
              <a:gdLst/>
              <a:ahLst/>
              <a:cxnLst/>
              <a:rect l="l" t="t" r="r" b="b"/>
              <a:pathLst>
                <a:path w="1764" h="12555" extrusionOk="0">
                  <a:moveTo>
                    <a:pt x="1" y="31"/>
                  </a:moveTo>
                  <a:cubicBezTo>
                    <a:pt x="1" y="92"/>
                    <a:pt x="1" y="122"/>
                    <a:pt x="1" y="153"/>
                  </a:cubicBezTo>
                  <a:lnTo>
                    <a:pt x="31" y="153"/>
                  </a:lnTo>
                  <a:cubicBezTo>
                    <a:pt x="60" y="158"/>
                    <a:pt x="85" y="167"/>
                    <a:pt x="107" y="177"/>
                  </a:cubicBezTo>
                  <a:lnTo>
                    <a:pt x="107" y="177"/>
                  </a:lnTo>
                  <a:cubicBezTo>
                    <a:pt x="66" y="140"/>
                    <a:pt x="30" y="90"/>
                    <a:pt x="1" y="31"/>
                  </a:cubicBezTo>
                  <a:close/>
                  <a:moveTo>
                    <a:pt x="107" y="177"/>
                  </a:moveTo>
                  <a:cubicBezTo>
                    <a:pt x="129" y="198"/>
                    <a:pt x="153" y="215"/>
                    <a:pt x="178" y="228"/>
                  </a:cubicBezTo>
                  <a:lnTo>
                    <a:pt x="178" y="228"/>
                  </a:lnTo>
                  <a:cubicBezTo>
                    <a:pt x="159" y="208"/>
                    <a:pt x="136" y="191"/>
                    <a:pt x="107" y="177"/>
                  </a:cubicBezTo>
                  <a:close/>
                  <a:moveTo>
                    <a:pt x="1004" y="1"/>
                  </a:moveTo>
                  <a:cubicBezTo>
                    <a:pt x="821" y="62"/>
                    <a:pt x="609" y="153"/>
                    <a:pt x="426" y="244"/>
                  </a:cubicBezTo>
                  <a:cubicBezTo>
                    <a:pt x="388" y="257"/>
                    <a:pt x="351" y="263"/>
                    <a:pt x="316" y="263"/>
                  </a:cubicBezTo>
                  <a:cubicBezTo>
                    <a:pt x="267" y="263"/>
                    <a:pt x="221" y="251"/>
                    <a:pt x="178" y="228"/>
                  </a:cubicBezTo>
                  <a:lnTo>
                    <a:pt x="178" y="228"/>
                  </a:lnTo>
                  <a:cubicBezTo>
                    <a:pt x="301" y="358"/>
                    <a:pt x="222" y="598"/>
                    <a:pt x="31" y="670"/>
                  </a:cubicBezTo>
                  <a:cubicBezTo>
                    <a:pt x="305" y="4560"/>
                    <a:pt x="548" y="8451"/>
                    <a:pt x="791" y="12341"/>
                  </a:cubicBezTo>
                  <a:cubicBezTo>
                    <a:pt x="882" y="12341"/>
                    <a:pt x="973" y="12372"/>
                    <a:pt x="1065" y="12372"/>
                  </a:cubicBezTo>
                  <a:cubicBezTo>
                    <a:pt x="1217" y="12372"/>
                    <a:pt x="1277" y="12463"/>
                    <a:pt x="1308" y="12554"/>
                  </a:cubicBezTo>
                  <a:lnTo>
                    <a:pt x="1764" y="12341"/>
                  </a:lnTo>
                  <a:cubicBezTo>
                    <a:pt x="1520" y="8238"/>
                    <a:pt x="1247" y="4104"/>
                    <a:pt x="10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0"/>
            <p:cNvSpPr/>
            <p:nvPr/>
          </p:nvSpPr>
          <p:spPr>
            <a:xfrm>
              <a:off x="12538775" y="6894207"/>
              <a:ext cx="42521" cy="293450"/>
            </a:xfrm>
            <a:custGeom>
              <a:avLst/>
              <a:gdLst/>
              <a:ahLst/>
              <a:cxnLst/>
              <a:rect l="l" t="t" r="r" b="b"/>
              <a:pathLst>
                <a:path w="1612" h="11125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3708"/>
                    <a:pt x="396" y="7417"/>
                    <a:pt x="608" y="11125"/>
                  </a:cubicBezTo>
                  <a:cubicBezTo>
                    <a:pt x="639" y="11064"/>
                    <a:pt x="669" y="11003"/>
                    <a:pt x="760" y="10942"/>
                  </a:cubicBezTo>
                  <a:cubicBezTo>
                    <a:pt x="1064" y="10821"/>
                    <a:pt x="1307" y="10669"/>
                    <a:pt x="1611" y="10547"/>
                  </a:cubicBezTo>
                  <a:cubicBezTo>
                    <a:pt x="1399" y="7325"/>
                    <a:pt x="1216" y="4103"/>
                    <a:pt x="1064" y="882"/>
                  </a:cubicBezTo>
                  <a:cubicBezTo>
                    <a:pt x="1064" y="638"/>
                    <a:pt x="1034" y="395"/>
                    <a:pt x="1034" y="182"/>
                  </a:cubicBezTo>
                  <a:cubicBezTo>
                    <a:pt x="912" y="213"/>
                    <a:pt x="791" y="274"/>
                    <a:pt x="669" y="304"/>
                  </a:cubicBezTo>
                  <a:cubicBezTo>
                    <a:pt x="636" y="315"/>
                    <a:pt x="605" y="320"/>
                    <a:pt x="577" y="320"/>
                  </a:cubicBezTo>
                  <a:cubicBezTo>
                    <a:pt x="446" y="320"/>
                    <a:pt x="360" y="216"/>
                    <a:pt x="335" y="91"/>
                  </a:cubicBezTo>
                  <a:cubicBezTo>
                    <a:pt x="213" y="61"/>
                    <a:pt x="92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0"/>
            <p:cNvSpPr/>
            <p:nvPr/>
          </p:nvSpPr>
          <p:spPr>
            <a:xfrm>
              <a:off x="12512318" y="6321393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4" y="0"/>
                  </a:moveTo>
                  <a:cubicBezTo>
                    <a:pt x="868" y="0"/>
                    <a:pt x="831" y="4"/>
                    <a:pt x="791" y="14"/>
                  </a:cubicBezTo>
                  <a:cubicBezTo>
                    <a:pt x="517" y="14"/>
                    <a:pt x="244" y="44"/>
                    <a:pt x="0" y="74"/>
                  </a:cubicBezTo>
                  <a:cubicBezTo>
                    <a:pt x="61" y="3965"/>
                    <a:pt x="244" y="7886"/>
                    <a:pt x="487" y="11746"/>
                  </a:cubicBezTo>
                  <a:cubicBezTo>
                    <a:pt x="669" y="11959"/>
                    <a:pt x="821" y="12172"/>
                    <a:pt x="1034" y="12354"/>
                  </a:cubicBezTo>
                  <a:cubicBezTo>
                    <a:pt x="1223" y="12567"/>
                    <a:pt x="1044" y="12817"/>
                    <a:pt x="841" y="12817"/>
                  </a:cubicBezTo>
                  <a:cubicBezTo>
                    <a:pt x="783" y="12817"/>
                    <a:pt x="723" y="12797"/>
                    <a:pt x="669" y="12749"/>
                  </a:cubicBezTo>
                  <a:cubicBezTo>
                    <a:pt x="608" y="12689"/>
                    <a:pt x="578" y="12658"/>
                    <a:pt x="517" y="12597"/>
                  </a:cubicBezTo>
                  <a:lnTo>
                    <a:pt x="517" y="12597"/>
                  </a:lnTo>
                  <a:cubicBezTo>
                    <a:pt x="669" y="14999"/>
                    <a:pt x="791" y="17370"/>
                    <a:pt x="912" y="19740"/>
                  </a:cubicBezTo>
                  <a:cubicBezTo>
                    <a:pt x="912" y="20196"/>
                    <a:pt x="943" y="20652"/>
                    <a:pt x="973" y="21139"/>
                  </a:cubicBezTo>
                  <a:cubicBezTo>
                    <a:pt x="1155" y="21199"/>
                    <a:pt x="1307" y="21291"/>
                    <a:pt x="1490" y="21321"/>
                  </a:cubicBezTo>
                  <a:cubicBezTo>
                    <a:pt x="1520" y="21351"/>
                    <a:pt x="1551" y="21382"/>
                    <a:pt x="1581" y="21412"/>
                  </a:cubicBezTo>
                  <a:cubicBezTo>
                    <a:pt x="1733" y="21351"/>
                    <a:pt x="1854" y="21260"/>
                    <a:pt x="2006" y="21169"/>
                  </a:cubicBezTo>
                  <a:cubicBezTo>
                    <a:pt x="1824" y="18038"/>
                    <a:pt x="1672" y="14907"/>
                    <a:pt x="1490" y="11746"/>
                  </a:cubicBezTo>
                  <a:cubicBezTo>
                    <a:pt x="1307" y="11838"/>
                    <a:pt x="1125" y="11868"/>
                    <a:pt x="912" y="11898"/>
                  </a:cubicBezTo>
                  <a:cubicBezTo>
                    <a:pt x="891" y="11902"/>
                    <a:pt x="870" y="11904"/>
                    <a:pt x="851" y="11904"/>
                  </a:cubicBezTo>
                  <a:cubicBezTo>
                    <a:pt x="531" y="11904"/>
                    <a:pt x="417" y="11466"/>
                    <a:pt x="760" y="11351"/>
                  </a:cubicBezTo>
                  <a:cubicBezTo>
                    <a:pt x="1003" y="11260"/>
                    <a:pt x="1247" y="11108"/>
                    <a:pt x="1459" y="10956"/>
                  </a:cubicBezTo>
                  <a:cubicBezTo>
                    <a:pt x="1307" y="7309"/>
                    <a:pt x="1155" y="3661"/>
                    <a:pt x="1125" y="14"/>
                  </a:cubicBezTo>
                  <a:cubicBezTo>
                    <a:pt x="1044" y="14"/>
                    <a:pt x="976" y="0"/>
                    <a:pt x="9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0"/>
            <p:cNvSpPr/>
            <p:nvPr/>
          </p:nvSpPr>
          <p:spPr>
            <a:xfrm>
              <a:off x="12578051" y="7538002"/>
              <a:ext cx="42521" cy="333570"/>
            </a:xfrm>
            <a:custGeom>
              <a:avLst/>
              <a:gdLst/>
              <a:ahLst/>
              <a:cxnLst/>
              <a:rect l="l" t="t" r="r" b="b"/>
              <a:pathLst>
                <a:path w="1612" h="12646" extrusionOk="0">
                  <a:moveTo>
                    <a:pt x="943" y="1"/>
                  </a:moveTo>
                  <a:cubicBezTo>
                    <a:pt x="669" y="62"/>
                    <a:pt x="396" y="153"/>
                    <a:pt x="92" y="213"/>
                  </a:cubicBezTo>
                  <a:cubicBezTo>
                    <a:pt x="82" y="224"/>
                    <a:pt x="72" y="227"/>
                    <a:pt x="62" y="227"/>
                  </a:cubicBezTo>
                  <a:cubicBezTo>
                    <a:pt x="41" y="227"/>
                    <a:pt x="21" y="213"/>
                    <a:pt x="1" y="213"/>
                  </a:cubicBezTo>
                  <a:lnTo>
                    <a:pt x="1" y="213"/>
                  </a:lnTo>
                  <a:cubicBezTo>
                    <a:pt x="183" y="3010"/>
                    <a:pt x="366" y="5806"/>
                    <a:pt x="548" y="8603"/>
                  </a:cubicBezTo>
                  <a:cubicBezTo>
                    <a:pt x="700" y="8694"/>
                    <a:pt x="730" y="8907"/>
                    <a:pt x="578" y="9028"/>
                  </a:cubicBezTo>
                  <a:cubicBezTo>
                    <a:pt x="639" y="10244"/>
                    <a:pt x="700" y="11429"/>
                    <a:pt x="761" y="12615"/>
                  </a:cubicBezTo>
                  <a:lnTo>
                    <a:pt x="791" y="12615"/>
                  </a:lnTo>
                  <a:cubicBezTo>
                    <a:pt x="791" y="12615"/>
                    <a:pt x="1095" y="12645"/>
                    <a:pt x="1612" y="12645"/>
                  </a:cubicBezTo>
                  <a:cubicBezTo>
                    <a:pt x="1551" y="11247"/>
                    <a:pt x="1490" y="9849"/>
                    <a:pt x="1429" y="8481"/>
                  </a:cubicBezTo>
                  <a:lnTo>
                    <a:pt x="1156" y="8481"/>
                  </a:lnTo>
                  <a:cubicBezTo>
                    <a:pt x="1146" y="8483"/>
                    <a:pt x="1137" y="8483"/>
                    <a:pt x="1128" y="8483"/>
                  </a:cubicBezTo>
                  <a:cubicBezTo>
                    <a:pt x="962" y="8483"/>
                    <a:pt x="860" y="8232"/>
                    <a:pt x="1004" y="8116"/>
                  </a:cubicBezTo>
                  <a:cubicBezTo>
                    <a:pt x="1125" y="7995"/>
                    <a:pt x="1247" y="7934"/>
                    <a:pt x="1399" y="7843"/>
                  </a:cubicBezTo>
                  <a:cubicBezTo>
                    <a:pt x="1247" y="5229"/>
                    <a:pt x="1095" y="2615"/>
                    <a:pt x="9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0"/>
            <p:cNvSpPr/>
            <p:nvPr/>
          </p:nvSpPr>
          <p:spPr>
            <a:xfrm>
              <a:off x="12145117" y="6460455"/>
              <a:ext cx="393684" cy="433778"/>
            </a:xfrm>
            <a:custGeom>
              <a:avLst/>
              <a:gdLst/>
              <a:ahLst/>
              <a:cxnLst/>
              <a:rect l="l" t="t" r="r" b="b"/>
              <a:pathLst>
                <a:path w="14925" h="16445" extrusionOk="0">
                  <a:moveTo>
                    <a:pt x="608" y="0"/>
                  </a:moveTo>
                  <a:cubicBezTo>
                    <a:pt x="395" y="213"/>
                    <a:pt x="213" y="426"/>
                    <a:pt x="0" y="638"/>
                  </a:cubicBezTo>
                  <a:cubicBezTo>
                    <a:pt x="1733" y="3496"/>
                    <a:pt x="3739" y="6201"/>
                    <a:pt x="5958" y="8754"/>
                  </a:cubicBezTo>
                  <a:cubicBezTo>
                    <a:pt x="8085" y="11186"/>
                    <a:pt x="11520" y="15563"/>
                    <a:pt x="14924" y="16444"/>
                  </a:cubicBezTo>
                  <a:cubicBezTo>
                    <a:pt x="14924" y="16231"/>
                    <a:pt x="14894" y="16049"/>
                    <a:pt x="14894" y="15867"/>
                  </a:cubicBezTo>
                  <a:cubicBezTo>
                    <a:pt x="11733" y="14651"/>
                    <a:pt x="8632" y="10578"/>
                    <a:pt x="6505" y="8207"/>
                  </a:cubicBezTo>
                  <a:cubicBezTo>
                    <a:pt x="4256" y="5684"/>
                    <a:pt x="2341" y="2918"/>
                    <a:pt x="6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0"/>
            <p:cNvSpPr/>
            <p:nvPr/>
          </p:nvSpPr>
          <p:spPr>
            <a:xfrm>
              <a:off x="12537984" y="6878169"/>
              <a:ext cx="16038" cy="17647"/>
            </a:xfrm>
            <a:custGeom>
              <a:avLst/>
              <a:gdLst/>
              <a:ahLst/>
              <a:cxnLst/>
              <a:rect l="l" t="t" r="r" b="b"/>
              <a:pathLst>
                <a:path w="608" h="669" extrusionOk="0">
                  <a:moveTo>
                    <a:pt x="0" y="0"/>
                  </a:moveTo>
                  <a:cubicBezTo>
                    <a:pt x="0" y="213"/>
                    <a:pt x="30" y="395"/>
                    <a:pt x="30" y="608"/>
                  </a:cubicBezTo>
                  <a:cubicBezTo>
                    <a:pt x="122" y="638"/>
                    <a:pt x="243" y="669"/>
                    <a:pt x="334" y="669"/>
                  </a:cubicBezTo>
                  <a:cubicBezTo>
                    <a:pt x="334" y="578"/>
                    <a:pt x="365" y="456"/>
                    <a:pt x="486" y="395"/>
                  </a:cubicBezTo>
                  <a:cubicBezTo>
                    <a:pt x="517" y="365"/>
                    <a:pt x="547" y="335"/>
                    <a:pt x="608" y="304"/>
                  </a:cubicBezTo>
                  <a:cubicBezTo>
                    <a:pt x="578" y="274"/>
                    <a:pt x="547" y="213"/>
                    <a:pt x="486" y="213"/>
                  </a:cubicBezTo>
                  <a:cubicBezTo>
                    <a:pt x="334" y="183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0"/>
            <p:cNvSpPr/>
            <p:nvPr/>
          </p:nvSpPr>
          <p:spPr>
            <a:xfrm>
              <a:off x="12019217" y="6782762"/>
              <a:ext cx="537204" cy="431694"/>
            </a:xfrm>
            <a:custGeom>
              <a:avLst/>
              <a:gdLst/>
              <a:ahLst/>
              <a:cxnLst/>
              <a:rect l="l" t="t" r="r" b="b"/>
              <a:pathLst>
                <a:path w="20366" h="16366" extrusionOk="0">
                  <a:moveTo>
                    <a:pt x="123" y="0"/>
                  </a:moveTo>
                  <a:cubicBezTo>
                    <a:pt x="62" y="456"/>
                    <a:pt x="31" y="912"/>
                    <a:pt x="1" y="1398"/>
                  </a:cubicBezTo>
                  <a:cubicBezTo>
                    <a:pt x="5503" y="7964"/>
                    <a:pt x="11916" y="14772"/>
                    <a:pt x="20214" y="16353"/>
                  </a:cubicBezTo>
                  <a:cubicBezTo>
                    <a:pt x="20232" y="16362"/>
                    <a:pt x="20250" y="16365"/>
                    <a:pt x="20267" y="16365"/>
                  </a:cubicBezTo>
                  <a:cubicBezTo>
                    <a:pt x="20308" y="16365"/>
                    <a:pt x="20345" y="16344"/>
                    <a:pt x="20366" y="16323"/>
                  </a:cubicBezTo>
                  <a:lnTo>
                    <a:pt x="20336" y="15775"/>
                  </a:lnTo>
                  <a:cubicBezTo>
                    <a:pt x="11551" y="13921"/>
                    <a:pt x="5928" y="6535"/>
                    <a:pt x="12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0"/>
            <p:cNvSpPr/>
            <p:nvPr/>
          </p:nvSpPr>
          <p:spPr>
            <a:xfrm>
              <a:off x="12555604" y="7198867"/>
              <a:ext cx="8836" cy="14455"/>
            </a:xfrm>
            <a:custGeom>
              <a:avLst/>
              <a:gdLst/>
              <a:ahLst/>
              <a:cxnLst/>
              <a:rect l="l" t="t" r="r" b="b"/>
              <a:pathLst>
                <a:path w="335" h="548" extrusionOk="0">
                  <a:moveTo>
                    <a:pt x="1" y="0"/>
                  </a:moveTo>
                  <a:cubicBezTo>
                    <a:pt x="1" y="2"/>
                    <a:pt x="1" y="4"/>
                    <a:pt x="1" y="5"/>
                  </a:cubicBezTo>
                  <a:lnTo>
                    <a:pt x="1" y="5"/>
                  </a:lnTo>
                  <a:lnTo>
                    <a:pt x="1" y="0"/>
                  </a:lnTo>
                  <a:close/>
                  <a:moveTo>
                    <a:pt x="1" y="5"/>
                  </a:moveTo>
                  <a:lnTo>
                    <a:pt x="31" y="548"/>
                  </a:lnTo>
                  <a:cubicBezTo>
                    <a:pt x="274" y="456"/>
                    <a:pt x="335" y="92"/>
                    <a:pt x="31" y="31"/>
                  </a:cubicBezTo>
                  <a:cubicBezTo>
                    <a:pt x="31" y="31"/>
                    <a:pt x="4" y="31"/>
                    <a:pt x="1" y="5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0"/>
            <p:cNvSpPr/>
            <p:nvPr/>
          </p:nvSpPr>
          <p:spPr>
            <a:xfrm>
              <a:off x="12028054" y="7140335"/>
              <a:ext cx="549232" cy="394502"/>
            </a:xfrm>
            <a:custGeom>
              <a:avLst/>
              <a:gdLst/>
              <a:ahLst/>
              <a:cxnLst/>
              <a:rect l="l" t="t" r="r" b="b"/>
              <a:pathLst>
                <a:path w="20822" h="14956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608"/>
                    <a:pt x="122" y="1186"/>
                    <a:pt x="183" y="1794"/>
                  </a:cubicBezTo>
                  <a:cubicBezTo>
                    <a:pt x="5654" y="8268"/>
                    <a:pt x="12675" y="14925"/>
                    <a:pt x="20730" y="14955"/>
                  </a:cubicBezTo>
                  <a:cubicBezTo>
                    <a:pt x="20761" y="14955"/>
                    <a:pt x="20761" y="14925"/>
                    <a:pt x="20791" y="14894"/>
                  </a:cubicBezTo>
                  <a:lnTo>
                    <a:pt x="20821" y="14894"/>
                  </a:lnTo>
                  <a:cubicBezTo>
                    <a:pt x="20821" y="14712"/>
                    <a:pt x="20821" y="14590"/>
                    <a:pt x="20791" y="14408"/>
                  </a:cubicBezTo>
                  <a:cubicBezTo>
                    <a:pt x="12250" y="13557"/>
                    <a:pt x="5532" y="6688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0"/>
            <p:cNvSpPr/>
            <p:nvPr/>
          </p:nvSpPr>
          <p:spPr>
            <a:xfrm>
              <a:off x="12576469" y="7520382"/>
              <a:ext cx="13637" cy="12028"/>
            </a:xfrm>
            <a:custGeom>
              <a:avLst/>
              <a:gdLst/>
              <a:ahLst/>
              <a:cxnLst/>
              <a:rect l="l" t="t" r="r" b="b"/>
              <a:pathLst>
                <a:path w="517" h="456" extrusionOk="0">
                  <a:moveTo>
                    <a:pt x="0" y="0"/>
                  </a:moveTo>
                  <a:cubicBezTo>
                    <a:pt x="0" y="152"/>
                    <a:pt x="30" y="304"/>
                    <a:pt x="30" y="456"/>
                  </a:cubicBezTo>
                  <a:cubicBezTo>
                    <a:pt x="182" y="395"/>
                    <a:pt x="334" y="334"/>
                    <a:pt x="517" y="243"/>
                  </a:cubicBezTo>
                  <a:cubicBezTo>
                    <a:pt x="486" y="152"/>
                    <a:pt x="426" y="61"/>
                    <a:pt x="274" y="61"/>
                  </a:cubicBezTo>
                  <a:cubicBezTo>
                    <a:pt x="182" y="61"/>
                    <a:pt x="91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0"/>
            <p:cNvSpPr/>
            <p:nvPr/>
          </p:nvSpPr>
          <p:spPr>
            <a:xfrm>
              <a:off x="12157937" y="7592525"/>
              <a:ext cx="435387" cy="196512"/>
            </a:xfrm>
            <a:custGeom>
              <a:avLst/>
              <a:gdLst/>
              <a:ahLst/>
              <a:cxnLst/>
              <a:rect l="l" t="t" r="r" b="b"/>
              <a:pathLst>
                <a:path w="16506" h="7450" extrusionOk="0">
                  <a:moveTo>
                    <a:pt x="0" y="1"/>
                  </a:moveTo>
                  <a:cubicBezTo>
                    <a:pt x="548" y="821"/>
                    <a:pt x="1095" y="1612"/>
                    <a:pt x="1703" y="2311"/>
                  </a:cubicBezTo>
                  <a:cubicBezTo>
                    <a:pt x="4880" y="4787"/>
                    <a:pt x="9478" y="7450"/>
                    <a:pt x="13734" y="7450"/>
                  </a:cubicBezTo>
                  <a:cubicBezTo>
                    <a:pt x="14649" y="7450"/>
                    <a:pt x="15548" y="7327"/>
                    <a:pt x="16414" y="7052"/>
                  </a:cubicBezTo>
                  <a:cubicBezTo>
                    <a:pt x="16445" y="7022"/>
                    <a:pt x="16475" y="6992"/>
                    <a:pt x="16505" y="6992"/>
                  </a:cubicBezTo>
                  <a:cubicBezTo>
                    <a:pt x="16475" y="6840"/>
                    <a:pt x="16475" y="6688"/>
                    <a:pt x="16475" y="6536"/>
                  </a:cubicBezTo>
                  <a:cubicBezTo>
                    <a:pt x="16432" y="6514"/>
                    <a:pt x="16389" y="6493"/>
                    <a:pt x="16335" y="6493"/>
                  </a:cubicBezTo>
                  <a:cubicBezTo>
                    <a:pt x="16313" y="6493"/>
                    <a:pt x="16289" y="6496"/>
                    <a:pt x="16262" y="6505"/>
                  </a:cubicBezTo>
                  <a:cubicBezTo>
                    <a:pt x="15441" y="6668"/>
                    <a:pt x="14625" y="6745"/>
                    <a:pt x="13814" y="6745"/>
                  </a:cubicBezTo>
                  <a:cubicBezTo>
                    <a:pt x="8861" y="6745"/>
                    <a:pt x="4128" y="3867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0"/>
            <p:cNvSpPr/>
            <p:nvPr/>
          </p:nvSpPr>
          <p:spPr>
            <a:xfrm>
              <a:off x="12592480" y="7764902"/>
              <a:ext cx="4853" cy="12055"/>
            </a:xfrm>
            <a:custGeom>
              <a:avLst/>
              <a:gdLst/>
              <a:ahLst/>
              <a:cxnLst/>
              <a:rect l="l" t="t" r="r" b="b"/>
              <a:pathLst>
                <a:path w="184" h="457" extrusionOk="0">
                  <a:moveTo>
                    <a:pt x="1" y="1"/>
                  </a:moveTo>
                  <a:lnTo>
                    <a:pt x="31" y="457"/>
                  </a:lnTo>
                  <a:cubicBezTo>
                    <a:pt x="183" y="305"/>
                    <a:pt x="153" y="92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0"/>
            <p:cNvSpPr/>
            <p:nvPr/>
          </p:nvSpPr>
          <p:spPr>
            <a:xfrm>
              <a:off x="12316677" y="6357029"/>
              <a:ext cx="209279" cy="296668"/>
            </a:xfrm>
            <a:custGeom>
              <a:avLst/>
              <a:gdLst/>
              <a:ahLst/>
              <a:cxnLst/>
              <a:rect l="l" t="t" r="r" b="b"/>
              <a:pathLst>
                <a:path w="7934" h="11247" extrusionOk="0">
                  <a:moveTo>
                    <a:pt x="913" y="0"/>
                  </a:moveTo>
                  <a:cubicBezTo>
                    <a:pt x="609" y="91"/>
                    <a:pt x="305" y="182"/>
                    <a:pt x="1" y="304"/>
                  </a:cubicBezTo>
                  <a:cubicBezTo>
                    <a:pt x="1977" y="4377"/>
                    <a:pt x="4591" y="8116"/>
                    <a:pt x="7934" y="11246"/>
                  </a:cubicBezTo>
                  <a:cubicBezTo>
                    <a:pt x="7904" y="10973"/>
                    <a:pt x="7904" y="10669"/>
                    <a:pt x="7873" y="10395"/>
                  </a:cubicBezTo>
                  <a:cubicBezTo>
                    <a:pt x="4955" y="7234"/>
                    <a:pt x="2676" y="3739"/>
                    <a:pt x="9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0"/>
            <p:cNvSpPr/>
            <p:nvPr/>
          </p:nvSpPr>
          <p:spPr>
            <a:xfrm>
              <a:off x="12524347" y="6631223"/>
              <a:ext cx="20232" cy="28250"/>
            </a:xfrm>
            <a:custGeom>
              <a:avLst/>
              <a:gdLst/>
              <a:ahLst/>
              <a:cxnLst/>
              <a:rect l="l" t="t" r="r" b="b"/>
              <a:pathLst>
                <a:path w="767" h="1071" extrusionOk="0">
                  <a:moveTo>
                    <a:pt x="0" y="0"/>
                  </a:moveTo>
                  <a:cubicBezTo>
                    <a:pt x="31" y="274"/>
                    <a:pt x="61" y="578"/>
                    <a:pt x="61" y="851"/>
                  </a:cubicBezTo>
                  <a:cubicBezTo>
                    <a:pt x="122" y="882"/>
                    <a:pt x="152" y="943"/>
                    <a:pt x="213" y="1003"/>
                  </a:cubicBezTo>
                  <a:cubicBezTo>
                    <a:pt x="267" y="1051"/>
                    <a:pt x="327" y="1071"/>
                    <a:pt x="385" y="1071"/>
                  </a:cubicBezTo>
                  <a:cubicBezTo>
                    <a:pt x="588" y="1071"/>
                    <a:pt x="767" y="821"/>
                    <a:pt x="578" y="608"/>
                  </a:cubicBezTo>
                  <a:cubicBezTo>
                    <a:pt x="365" y="426"/>
                    <a:pt x="213" y="213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0"/>
            <p:cNvSpPr/>
            <p:nvPr/>
          </p:nvSpPr>
          <p:spPr>
            <a:xfrm>
              <a:off x="12550803" y="6503741"/>
              <a:ext cx="102635" cy="127509"/>
            </a:xfrm>
            <a:custGeom>
              <a:avLst/>
              <a:gdLst/>
              <a:ahLst/>
              <a:cxnLst/>
              <a:rect l="l" t="t" r="r" b="b"/>
              <a:pathLst>
                <a:path w="3891" h="4834" extrusionOk="0">
                  <a:moveTo>
                    <a:pt x="3526" y="0"/>
                  </a:moveTo>
                  <a:cubicBezTo>
                    <a:pt x="2554" y="1429"/>
                    <a:pt x="1247" y="3162"/>
                    <a:pt x="0" y="4043"/>
                  </a:cubicBezTo>
                  <a:lnTo>
                    <a:pt x="31" y="4833"/>
                  </a:lnTo>
                  <a:cubicBezTo>
                    <a:pt x="1429" y="4317"/>
                    <a:pt x="2736" y="2827"/>
                    <a:pt x="3891" y="1277"/>
                  </a:cubicBezTo>
                  <a:cubicBezTo>
                    <a:pt x="3769" y="852"/>
                    <a:pt x="3648" y="396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0"/>
            <p:cNvSpPr/>
            <p:nvPr/>
          </p:nvSpPr>
          <p:spPr>
            <a:xfrm>
              <a:off x="12643810" y="6366630"/>
              <a:ext cx="113054" cy="170794"/>
            </a:xfrm>
            <a:custGeom>
              <a:avLst/>
              <a:gdLst/>
              <a:ahLst/>
              <a:cxnLst/>
              <a:rect l="l" t="t" r="r" b="b"/>
              <a:pathLst>
                <a:path w="4286" h="6475" extrusionOk="0">
                  <a:moveTo>
                    <a:pt x="3435" y="1"/>
                  </a:moveTo>
                  <a:cubicBezTo>
                    <a:pt x="2645" y="1308"/>
                    <a:pt x="1824" y="2584"/>
                    <a:pt x="943" y="3831"/>
                  </a:cubicBezTo>
                  <a:cubicBezTo>
                    <a:pt x="699" y="4195"/>
                    <a:pt x="365" y="4682"/>
                    <a:pt x="0" y="5198"/>
                  </a:cubicBezTo>
                  <a:cubicBezTo>
                    <a:pt x="122" y="5594"/>
                    <a:pt x="243" y="6050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60"/>
                    <a:pt x="4286" y="578"/>
                  </a:cubicBezTo>
                  <a:cubicBezTo>
                    <a:pt x="4012" y="366"/>
                    <a:pt x="3709" y="183"/>
                    <a:pt x="34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0"/>
            <p:cNvSpPr/>
            <p:nvPr/>
          </p:nvSpPr>
          <p:spPr>
            <a:xfrm>
              <a:off x="12523291" y="6610385"/>
              <a:ext cx="28329" cy="25006"/>
            </a:xfrm>
            <a:custGeom>
              <a:avLst/>
              <a:gdLst/>
              <a:ahLst/>
              <a:cxnLst/>
              <a:rect l="l" t="t" r="r" b="b"/>
              <a:pathLst>
                <a:path w="1074" h="948" extrusionOk="0">
                  <a:moveTo>
                    <a:pt x="1043" y="0"/>
                  </a:moveTo>
                  <a:cubicBezTo>
                    <a:pt x="800" y="152"/>
                    <a:pt x="587" y="274"/>
                    <a:pt x="344" y="365"/>
                  </a:cubicBezTo>
                  <a:cubicBezTo>
                    <a:pt x="1" y="508"/>
                    <a:pt x="116" y="948"/>
                    <a:pt x="435" y="948"/>
                  </a:cubicBezTo>
                  <a:cubicBezTo>
                    <a:pt x="454" y="948"/>
                    <a:pt x="475" y="946"/>
                    <a:pt x="496" y="942"/>
                  </a:cubicBezTo>
                  <a:cubicBezTo>
                    <a:pt x="709" y="912"/>
                    <a:pt x="891" y="851"/>
                    <a:pt x="1074" y="790"/>
                  </a:cubicBezTo>
                  <a:lnTo>
                    <a:pt x="1043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0"/>
            <p:cNvSpPr/>
            <p:nvPr/>
          </p:nvSpPr>
          <p:spPr>
            <a:xfrm>
              <a:off x="12564440" y="6777143"/>
              <a:ext cx="146738" cy="121890"/>
            </a:xfrm>
            <a:custGeom>
              <a:avLst/>
              <a:gdLst/>
              <a:ahLst/>
              <a:cxnLst/>
              <a:rect l="l" t="t" r="r" b="b"/>
              <a:pathLst>
                <a:path w="5563" h="4621" extrusionOk="0">
                  <a:moveTo>
                    <a:pt x="5350" y="0"/>
                  </a:moveTo>
                  <a:cubicBezTo>
                    <a:pt x="3769" y="1459"/>
                    <a:pt x="2006" y="2766"/>
                    <a:pt x="0" y="3891"/>
                  </a:cubicBezTo>
                  <a:cubicBezTo>
                    <a:pt x="30" y="4134"/>
                    <a:pt x="30" y="4377"/>
                    <a:pt x="61" y="4620"/>
                  </a:cubicBezTo>
                  <a:cubicBezTo>
                    <a:pt x="2067" y="3830"/>
                    <a:pt x="3891" y="2706"/>
                    <a:pt x="5562" y="1338"/>
                  </a:cubicBezTo>
                  <a:cubicBezTo>
                    <a:pt x="5502" y="882"/>
                    <a:pt x="5411" y="456"/>
                    <a:pt x="535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0"/>
            <p:cNvSpPr/>
            <p:nvPr/>
          </p:nvSpPr>
          <p:spPr>
            <a:xfrm>
              <a:off x="12705534" y="6543017"/>
              <a:ext cx="205270" cy="269420"/>
            </a:xfrm>
            <a:custGeom>
              <a:avLst/>
              <a:gdLst/>
              <a:ahLst/>
              <a:cxnLst/>
              <a:rect l="l" t="t" r="r" b="b"/>
              <a:pathLst>
                <a:path w="7782" h="10214" extrusionOk="0">
                  <a:moveTo>
                    <a:pt x="7204" y="1"/>
                  </a:moveTo>
                  <a:cubicBezTo>
                    <a:pt x="5107" y="3284"/>
                    <a:pt x="2828" y="6323"/>
                    <a:pt x="1" y="8876"/>
                  </a:cubicBezTo>
                  <a:cubicBezTo>
                    <a:pt x="92" y="9332"/>
                    <a:pt x="153" y="9758"/>
                    <a:pt x="213" y="10214"/>
                  </a:cubicBezTo>
                  <a:cubicBezTo>
                    <a:pt x="3223" y="7752"/>
                    <a:pt x="5745" y="4499"/>
                    <a:pt x="7782" y="1125"/>
                  </a:cubicBezTo>
                  <a:cubicBezTo>
                    <a:pt x="7600" y="730"/>
                    <a:pt x="7387" y="366"/>
                    <a:pt x="72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0"/>
            <p:cNvSpPr/>
            <p:nvPr/>
          </p:nvSpPr>
          <p:spPr>
            <a:xfrm>
              <a:off x="12547585" y="6879752"/>
              <a:ext cx="18464" cy="22896"/>
            </a:xfrm>
            <a:custGeom>
              <a:avLst/>
              <a:gdLst/>
              <a:ahLst/>
              <a:cxnLst/>
              <a:rect l="l" t="t" r="r" b="b"/>
              <a:pathLst>
                <a:path w="700" h="868" extrusionOk="0">
                  <a:moveTo>
                    <a:pt x="669" y="1"/>
                  </a:moveTo>
                  <a:cubicBezTo>
                    <a:pt x="517" y="62"/>
                    <a:pt x="396" y="153"/>
                    <a:pt x="244" y="244"/>
                  </a:cubicBezTo>
                  <a:cubicBezTo>
                    <a:pt x="359" y="388"/>
                    <a:pt x="256" y="642"/>
                    <a:pt x="38" y="642"/>
                  </a:cubicBezTo>
                  <a:cubicBezTo>
                    <a:pt x="26" y="642"/>
                    <a:pt x="13" y="641"/>
                    <a:pt x="1" y="639"/>
                  </a:cubicBezTo>
                  <a:lnTo>
                    <a:pt x="1" y="639"/>
                  </a:lnTo>
                  <a:cubicBezTo>
                    <a:pt x="26" y="764"/>
                    <a:pt x="112" y="868"/>
                    <a:pt x="243" y="868"/>
                  </a:cubicBezTo>
                  <a:cubicBezTo>
                    <a:pt x="271" y="868"/>
                    <a:pt x="302" y="863"/>
                    <a:pt x="335" y="852"/>
                  </a:cubicBezTo>
                  <a:cubicBezTo>
                    <a:pt x="457" y="822"/>
                    <a:pt x="578" y="761"/>
                    <a:pt x="700" y="730"/>
                  </a:cubicBezTo>
                  <a:cubicBezTo>
                    <a:pt x="66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0"/>
            <p:cNvSpPr/>
            <p:nvPr/>
          </p:nvSpPr>
          <p:spPr>
            <a:xfrm>
              <a:off x="12546794" y="6886188"/>
              <a:ext cx="10287" cy="10498"/>
            </a:xfrm>
            <a:custGeom>
              <a:avLst/>
              <a:gdLst/>
              <a:ahLst/>
              <a:cxnLst/>
              <a:rect l="l" t="t" r="r" b="b"/>
              <a:pathLst>
                <a:path w="390" h="398" extrusionOk="0">
                  <a:moveTo>
                    <a:pt x="274" y="0"/>
                  </a:moveTo>
                  <a:cubicBezTo>
                    <a:pt x="244" y="31"/>
                    <a:pt x="183" y="61"/>
                    <a:pt x="152" y="91"/>
                  </a:cubicBezTo>
                  <a:cubicBezTo>
                    <a:pt x="31" y="152"/>
                    <a:pt x="0" y="274"/>
                    <a:pt x="31" y="395"/>
                  </a:cubicBezTo>
                  <a:cubicBezTo>
                    <a:pt x="43" y="397"/>
                    <a:pt x="56" y="398"/>
                    <a:pt x="68" y="398"/>
                  </a:cubicBezTo>
                  <a:cubicBezTo>
                    <a:pt x="286" y="398"/>
                    <a:pt x="389" y="144"/>
                    <a:pt x="27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0"/>
            <p:cNvSpPr/>
            <p:nvPr/>
          </p:nvSpPr>
          <p:spPr>
            <a:xfrm>
              <a:off x="12553995" y="7187630"/>
              <a:ext cx="1635" cy="8863"/>
            </a:xfrm>
            <a:custGeom>
              <a:avLst/>
              <a:gdLst/>
              <a:ahLst/>
              <a:cxnLst/>
              <a:rect l="l" t="t" r="r" b="b"/>
              <a:pathLst>
                <a:path w="62" h="336" extrusionOk="0">
                  <a:moveTo>
                    <a:pt x="31" y="1"/>
                  </a:moveTo>
                  <a:cubicBezTo>
                    <a:pt x="1" y="122"/>
                    <a:pt x="1" y="244"/>
                    <a:pt x="62" y="335"/>
                  </a:cubicBezTo>
                  <a:cubicBezTo>
                    <a:pt x="62" y="244"/>
                    <a:pt x="62" y="122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0"/>
            <p:cNvSpPr/>
            <p:nvPr/>
          </p:nvSpPr>
          <p:spPr>
            <a:xfrm>
              <a:off x="12581269" y="7086631"/>
              <a:ext cx="157975" cy="109045"/>
            </a:xfrm>
            <a:custGeom>
              <a:avLst/>
              <a:gdLst/>
              <a:ahLst/>
              <a:cxnLst/>
              <a:rect l="l" t="t" r="r" b="b"/>
              <a:pathLst>
                <a:path w="5989" h="4134" extrusionOk="0">
                  <a:moveTo>
                    <a:pt x="5928" y="0"/>
                  </a:moveTo>
                  <a:cubicBezTo>
                    <a:pt x="4043" y="1216"/>
                    <a:pt x="2067" y="2280"/>
                    <a:pt x="0" y="3252"/>
                  </a:cubicBezTo>
                  <a:cubicBezTo>
                    <a:pt x="0" y="3526"/>
                    <a:pt x="31" y="3830"/>
                    <a:pt x="31" y="4134"/>
                  </a:cubicBezTo>
                  <a:cubicBezTo>
                    <a:pt x="2098" y="3252"/>
                    <a:pt x="4073" y="2249"/>
                    <a:pt x="5988" y="1125"/>
                  </a:cubicBezTo>
                  <a:cubicBezTo>
                    <a:pt x="5958" y="760"/>
                    <a:pt x="5958" y="395"/>
                    <a:pt x="592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0"/>
            <p:cNvSpPr/>
            <p:nvPr/>
          </p:nvSpPr>
          <p:spPr>
            <a:xfrm>
              <a:off x="12737609" y="6862132"/>
              <a:ext cx="270211" cy="254174"/>
            </a:xfrm>
            <a:custGeom>
              <a:avLst/>
              <a:gdLst/>
              <a:ahLst/>
              <a:cxnLst/>
              <a:rect l="l" t="t" r="r" b="b"/>
              <a:pathLst>
                <a:path w="10244" h="9636" extrusionOk="0">
                  <a:moveTo>
                    <a:pt x="10001" y="0"/>
                  </a:moveTo>
                  <a:cubicBezTo>
                    <a:pt x="7083" y="3283"/>
                    <a:pt x="3739" y="6140"/>
                    <a:pt x="1" y="8511"/>
                  </a:cubicBezTo>
                  <a:cubicBezTo>
                    <a:pt x="31" y="8906"/>
                    <a:pt x="31" y="9271"/>
                    <a:pt x="61" y="9636"/>
                  </a:cubicBezTo>
                  <a:cubicBezTo>
                    <a:pt x="3830" y="7386"/>
                    <a:pt x="7265" y="4651"/>
                    <a:pt x="10244" y="1459"/>
                  </a:cubicBezTo>
                  <a:cubicBezTo>
                    <a:pt x="10153" y="973"/>
                    <a:pt x="10062" y="487"/>
                    <a:pt x="1000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0"/>
            <p:cNvSpPr/>
            <p:nvPr/>
          </p:nvSpPr>
          <p:spPr>
            <a:xfrm>
              <a:off x="12554813" y="7172410"/>
              <a:ext cx="27274" cy="30176"/>
            </a:xfrm>
            <a:custGeom>
              <a:avLst/>
              <a:gdLst/>
              <a:ahLst/>
              <a:cxnLst/>
              <a:rect l="l" t="t" r="r" b="b"/>
              <a:pathLst>
                <a:path w="1034" h="1144" extrusionOk="0">
                  <a:moveTo>
                    <a:pt x="1003" y="0"/>
                  </a:moveTo>
                  <a:cubicBezTo>
                    <a:pt x="699" y="122"/>
                    <a:pt x="456" y="274"/>
                    <a:pt x="152" y="395"/>
                  </a:cubicBezTo>
                  <a:cubicBezTo>
                    <a:pt x="92" y="456"/>
                    <a:pt x="31" y="517"/>
                    <a:pt x="0" y="578"/>
                  </a:cubicBezTo>
                  <a:cubicBezTo>
                    <a:pt x="31" y="699"/>
                    <a:pt x="31" y="791"/>
                    <a:pt x="31" y="912"/>
                  </a:cubicBezTo>
                  <a:cubicBezTo>
                    <a:pt x="103" y="1057"/>
                    <a:pt x="213" y="1144"/>
                    <a:pt x="346" y="1144"/>
                  </a:cubicBezTo>
                  <a:cubicBezTo>
                    <a:pt x="381" y="1144"/>
                    <a:pt x="418" y="1138"/>
                    <a:pt x="456" y="1125"/>
                  </a:cubicBezTo>
                  <a:cubicBezTo>
                    <a:pt x="669" y="1034"/>
                    <a:pt x="851" y="943"/>
                    <a:pt x="1034" y="882"/>
                  </a:cubicBezTo>
                  <a:cubicBezTo>
                    <a:pt x="1034" y="578"/>
                    <a:pt x="1003" y="274"/>
                    <a:pt x="100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0"/>
            <p:cNvSpPr/>
            <p:nvPr/>
          </p:nvSpPr>
          <p:spPr>
            <a:xfrm>
              <a:off x="12571641" y="7534811"/>
              <a:ext cx="6436" cy="8836"/>
            </a:xfrm>
            <a:custGeom>
              <a:avLst/>
              <a:gdLst/>
              <a:ahLst/>
              <a:cxnLst/>
              <a:rect l="l" t="t" r="r" b="b"/>
              <a:pathLst>
                <a:path w="244" h="335" extrusionOk="0">
                  <a:moveTo>
                    <a:pt x="122" y="0"/>
                  </a:moveTo>
                  <a:cubicBezTo>
                    <a:pt x="1" y="122"/>
                    <a:pt x="92" y="304"/>
                    <a:pt x="244" y="334"/>
                  </a:cubicBezTo>
                  <a:cubicBezTo>
                    <a:pt x="244" y="243"/>
                    <a:pt x="244" y="122"/>
                    <a:pt x="2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0"/>
            <p:cNvSpPr/>
            <p:nvPr/>
          </p:nvSpPr>
          <p:spPr>
            <a:xfrm>
              <a:off x="12602107" y="7455414"/>
              <a:ext cx="121890" cy="82614"/>
            </a:xfrm>
            <a:custGeom>
              <a:avLst/>
              <a:gdLst/>
              <a:ahLst/>
              <a:cxnLst/>
              <a:rect l="l" t="t" r="r" b="b"/>
              <a:pathLst>
                <a:path w="4621" h="3132" extrusionOk="0">
                  <a:moveTo>
                    <a:pt x="4621" y="1"/>
                  </a:moveTo>
                  <a:cubicBezTo>
                    <a:pt x="3162" y="913"/>
                    <a:pt x="1581" y="1703"/>
                    <a:pt x="1" y="2493"/>
                  </a:cubicBezTo>
                  <a:cubicBezTo>
                    <a:pt x="1" y="2706"/>
                    <a:pt x="1" y="2919"/>
                    <a:pt x="31" y="3132"/>
                  </a:cubicBezTo>
                  <a:cubicBezTo>
                    <a:pt x="1581" y="2676"/>
                    <a:pt x="3071" y="2007"/>
                    <a:pt x="4499" y="1217"/>
                  </a:cubicBezTo>
                  <a:cubicBezTo>
                    <a:pt x="4560" y="791"/>
                    <a:pt x="4590" y="396"/>
                    <a:pt x="46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0"/>
            <p:cNvSpPr/>
            <p:nvPr/>
          </p:nvSpPr>
          <p:spPr>
            <a:xfrm>
              <a:off x="12720780" y="7133108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42" y="1"/>
                  </a:moveTo>
                  <a:cubicBezTo>
                    <a:pt x="9453" y="3010"/>
                    <a:pt x="7295" y="6019"/>
                    <a:pt x="4620" y="8694"/>
                  </a:cubicBezTo>
                  <a:cubicBezTo>
                    <a:pt x="3253" y="10092"/>
                    <a:pt x="1733" y="11217"/>
                    <a:pt x="122" y="12220"/>
                  </a:cubicBezTo>
                  <a:cubicBezTo>
                    <a:pt x="91" y="12615"/>
                    <a:pt x="61" y="13010"/>
                    <a:pt x="0" y="13436"/>
                  </a:cubicBezTo>
                  <a:cubicBezTo>
                    <a:pt x="4803" y="10731"/>
                    <a:pt x="8754" y="6262"/>
                    <a:pt x="11672" y="1673"/>
                  </a:cubicBezTo>
                  <a:cubicBezTo>
                    <a:pt x="11672" y="1126"/>
                    <a:pt x="11672" y="548"/>
                    <a:pt x="116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0"/>
            <p:cNvSpPr/>
            <p:nvPr/>
          </p:nvSpPr>
          <p:spPr>
            <a:xfrm>
              <a:off x="12577260" y="7521174"/>
              <a:ext cx="25665" cy="23265"/>
            </a:xfrm>
            <a:custGeom>
              <a:avLst/>
              <a:gdLst/>
              <a:ahLst/>
              <a:cxnLst/>
              <a:rect l="l" t="t" r="r" b="b"/>
              <a:pathLst>
                <a:path w="973" h="882" extrusionOk="0">
                  <a:moveTo>
                    <a:pt x="943" y="0"/>
                  </a:moveTo>
                  <a:cubicBezTo>
                    <a:pt x="791" y="61"/>
                    <a:pt x="639" y="152"/>
                    <a:pt x="487" y="213"/>
                  </a:cubicBezTo>
                  <a:cubicBezTo>
                    <a:pt x="517" y="365"/>
                    <a:pt x="456" y="517"/>
                    <a:pt x="244" y="548"/>
                  </a:cubicBezTo>
                  <a:cubicBezTo>
                    <a:pt x="183" y="548"/>
                    <a:pt x="92" y="517"/>
                    <a:pt x="0" y="517"/>
                  </a:cubicBezTo>
                  <a:cubicBezTo>
                    <a:pt x="31" y="639"/>
                    <a:pt x="31" y="730"/>
                    <a:pt x="31" y="851"/>
                  </a:cubicBezTo>
                  <a:cubicBezTo>
                    <a:pt x="61" y="851"/>
                    <a:pt x="92" y="882"/>
                    <a:pt x="122" y="882"/>
                  </a:cubicBezTo>
                  <a:cubicBezTo>
                    <a:pt x="396" y="791"/>
                    <a:pt x="699" y="700"/>
                    <a:pt x="973" y="639"/>
                  </a:cubicBezTo>
                  <a:cubicBezTo>
                    <a:pt x="943" y="426"/>
                    <a:pt x="943" y="213"/>
                    <a:pt x="94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0"/>
            <p:cNvSpPr/>
            <p:nvPr/>
          </p:nvSpPr>
          <p:spPr>
            <a:xfrm>
              <a:off x="12574860" y="7532384"/>
              <a:ext cx="2427" cy="2453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91" y="1"/>
                  </a:moveTo>
                  <a:cubicBezTo>
                    <a:pt x="91" y="31"/>
                    <a:pt x="61" y="31"/>
                    <a:pt x="61" y="31"/>
                  </a:cubicBezTo>
                  <a:cubicBezTo>
                    <a:pt x="31" y="62"/>
                    <a:pt x="31" y="62"/>
                    <a:pt x="0" y="92"/>
                  </a:cubicBezTo>
                  <a:lnTo>
                    <a:pt x="91" y="92"/>
                  </a:lnTo>
                  <a:cubicBezTo>
                    <a:pt x="91" y="62"/>
                    <a:pt x="91" y="31"/>
                    <a:pt x="9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0"/>
            <p:cNvSpPr/>
            <p:nvPr/>
          </p:nvSpPr>
          <p:spPr>
            <a:xfrm>
              <a:off x="12577260" y="7526792"/>
              <a:ext cx="13637" cy="8836"/>
            </a:xfrm>
            <a:custGeom>
              <a:avLst/>
              <a:gdLst/>
              <a:ahLst/>
              <a:cxnLst/>
              <a:rect l="l" t="t" r="r" b="b"/>
              <a:pathLst>
                <a:path w="517" h="335" extrusionOk="0">
                  <a:moveTo>
                    <a:pt x="487" y="0"/>
                  </a:moveTo>
                  <a:lnTo>
                    <a:pt x="487" y="0"/>
                  </a:lnTo>
                  <a:cubicBezTo>
                    <a:pt x="335" y="91"/>
                    <a:pt x="152" y="152"/>
                    <a:pt x="0" y="213"/>
                  </a:cubicBezTo>
                  <a:cubicBezTo>
                    <a:pt x="0" y="243"/>
                    <a:pt x="0" y="274"/>
                    <a:pt x="0" y="304"/>
                  </a:cubicBezTo>
                  <a:cubicBezTo>
                    <a:pt x="92" y="304"/>
                    <a:pt x="183" y="335"/>
                    <a:pt x="244" y="335"/>
                  </a:cubicBezTo>
                  <a:cubicBezTo>
                    <a:pt x="456" y="304"/>
                    <a:pt x="517" y="152"/>
                    <a:pt x="48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0"/>
            <p:cNvSpPr/>
            <p:nvPr/>
          </p:nvSpPr>
          <p:spPr>
            <a:xfrm>
              <a:off x="12614927" y="7727235"/>
              <a:ext cx="61776" cy="34502"/>
            </a:xfrm>
            <a:custGeom>
              <a:avLst/>
              <a:gdLst/>
              <a:ahLst/>
              <a:cxnLst/>
              <a:rect l="l" t="t" r="r" b="b"/>
              <a:pathLst>
                <a:path w="2342" h="1308" extrusionOk="0">
                  <a:moveTo>
                    <a:pt x="2341" y="0"/>
                  </a:moveTo>
                  <a:lnTo>
                    <a:pt x="2341" y="0"/>
                  </a:lnTo>
                  <a:cubicBezTo>
                    <a:pt x="1521" y="152"/>
                    <a:pt x="700" y="243"/>
                    <a:pt x="1" y="669"/>
                  </a:cubicBezTo>
                  <a:cubicBezTo>
                    <a:pt x="1" y="882"/>
                    <a:pt x="31" y="1094"/>
                    <a:pt x="31" y="1307"/>
                  </a:cubicBezTo>
                  <a:cubicBezTo>
                    <a:pt x="761" y="1246"/>
                    <a:pt x="1430" y="1155"/>
                    <a:pt x="2129" y="1003"/>
                  </a:cubicBezTo>
                  <a:cubicBezTo>
                    <a:pt x="2189" y="669"/>
                    <a:pt x="2281" y="334"/>
                    <a:pt x="23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0"/>
            <p:cNvSpPr/>
            <p:nvPr/>
          </p:nvSpPr>
          <p:spPr>
            <a:xfrm>
              <a:off x="12671058" y="7479471"/>
              <a:ext cx="332752" cy="274247"/>
            </a:xfrm>
            <a:custGeom>
              <a:avLst/>
              <a:gdLst/>
              <a:ahLst/>
              <a:cxnLst/>
              <a:rect l="l" t="t" r="r" b="b"/>
              <a:pathLst>
                <a:path w="12615" h="10397" extrusionOk="0">
                  <a:moveTo>
                    <a:pt x="12615" y="1"/>
                  </a:moveTo>
                  <a:cubicBezTo>
                    <a:pt x="11581" y="1095"/>
                    <a:pt x="10548" y="2159"/>
                    <a:pt x="9545" y="3253"/>
                  </a:cubicBezTo>
                  <a:cubicBezTo>
                    <a:pt x="7204" y="5806"/>
                    <a:pt x="4590" y="8086"/>
                    <a:pt x="1247" y="9180"/>
                  </a:cubicBezTo>
                  <a:cubicBezTo>
                    <a:pt x="913" y="9271"/>
                    <a:pt x="578" y="9363"/>
                    <a:pt x="213" y="9393"/>
                  </a:cubicBezTo>
                  <a:cubicBezTo>
                    <a:pt x="153" y="9727"/>
                    <a:pt x="61" y="10062"/>
                    <a:pt x="1" y="10396"/>
                  </a:cubicBezTo>
                  <a:cubicBezTo>
                    <a:pt x="3010" y="9819"/>
                    <a:pt x="5563" y="8451"/>
                    <a:pt x="8086" y="6354"/>
                  </a:cubicBezTo>
                  <a:cubicBezTo>
                    <a:pt x="9363" y="5290"/>
                    <a:pt x="10670" y="4135"/>
                    <a:pt x="11916" y="2949"/>
                  </a:cubicBezTo>
                  <a:cubicBezTo>
                    <a:pt x="12189" y="2037"/>
                    <a:pt x="12402" y="1065"/>
                    <a:pt x="1261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0"/>
            <p:cNvSpPr/>
            <p:nvPr/>
          </p:nvSpPr>
          <p:spPr>
            <a:xfrm>
              <a:off x="12600709" y="7744855"/>
              <a:ext cx="15062" cy="16934"/>
            </a:xfrm>
            <a:custGeom>
              <a:avLst/>
              <a:gdLst/>
              <a:ahLst/>
              <a:cxnLst/>
              <a:rect l="l" t="t" r="r" b="b"/>
              <a:pathLst>
                <a:path w="571" h="642" extrusionOk="0">
                  <a:moveTo>
                    <a:pt x="540" y="1"/>
                  </a:moveTo>
                  <a:cubicBezTo>
                    <a:pt x="388" y="92"/>
                    <a:pt x="266" y="153"/>
                    <a:pt x="145" y="274"/>
                  </a:cubicBezTo>
                  <a:cubicBezTo>
                    <a:pt x="1" y="390"/>
                    <a:pt x="103" y="641"/>
                    <a:pt x="269" y="641"/>
                  </a:cubicBezTo>
                  <a:cubicBezTo>
                    <a:pt x="278" y="641"/>
                    <a:pt x="287" y="641"/>
                    <a:pt x="297" y="639"/>
                  </a:cubicBezTo>
                  <a:lnTo>
                    <a:pt x="570" y="639"/>
                  </a:lnTo>
                  <a:lnTo>
                    <a:pt x="540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5" name="Google Shape;445;p40"/>
          <p:cNvSpPr/>
          <p:nvPr/>
        </p:nvSpPr>
        <p:spPr>
          <a:xfrm>
            <a:off x="490225" y="449803"/>
            <a:ext cx="1170794" cy="679970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6" name="Google Shape;446;p40"/>
          <p:cNvGrpSpPr/>
          <p:nvPr/>
        </p:nvGrpSpPr>
        <p:grpSpPr>
          <a:xfrm>
            <a:off x="-1208" y="3506288"/>
            <a:ext cx="9144294" cy="1637222"/>
            <a:chOff x="6554550" y="3707188"/>
            <a:chExt cx="7127831" cy="1637222"/>
          </a:xfrm>
        </p:grpSpPr>
        <p:sp>
          <p:nvSpPr>
            <p:cNvPr id="447" name="Google Shape;447;p40"/>
            <p:cNvSpPr/>
            <p:nvPr/>
          </p:nvSpPr>
          <p:spPr>
            <a:xfrm>
              <a:off x="6554550" y="3707188"/>
              <a:ext cx="7122500" cy="468875"/>
            </a:xfrm>
            <a:custGeom>
              <a:avLst/>
              <a:gdLst/>
              <a:ahLst/>
              <a:cxnLst/>
              <a:rect l="l" t="t" r="r" b="b"/>
              <a:pathLst>
                <a:path w="284900" h="18755" extrusionOk="0">
                  <a:moveTo>
                    <a:pt x="1" y="0"/>
                  </a:moveTo>
                  <a:lnTo>
                    <a:pt x="1" y="18754"/>
                  </a:lnTo>
                  <a:lnTo>
                    <a:pt x="284900" y="18754"/>
                  </a:lnTo>
                  <a:lnTo>
                    <a:pt x="284900" y="0"/>
                  </a:ln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0"/>
            <p:cNvSpPr/>
            <p:nvPr/>
          </p:nvSpPr>
          <p:spPr>
            <a:xfrm>
              <a:off x="6554550" y="4172238"/>
              <a:ext cx="7124025" cy="496225"/>
            </a:xfrm>
            <a:custGeom>
              <a:avLst/>
              <a:gdLst/>
              <a:ahLst/>
              <a:cxnLst/>
              <a:rect l="l" t="t" r="r" b="b"/>
              <a:pathLst>
                <a:path w="284961" h="19849" extrusionOk="0">
                  <a:moveTo>
                    <a:pt x="1" y="0"/>
                  </a:moveTo>
                  <a:lnTo>
                    <a:pt x="1" y="19849"/>
                  </a:lnTo>
                  <a:lnTo>
                    <a:pt x="284960" y="16475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0"/>
            <p:cNvSpPr/>
            <p:nvPr/>
          </p:nvSpPr>
          <p:spPr>
            <a:xfrm>
              <a:off x="6554556" y="4217140"/>
              <a:ext cx="7124025" cy="635279"/>
            </a:xfrm>
            <a:custGeom>
              <a:avLst/>
              <a:gdLst/>
              <a:ahLst/>
              <a:cxnLst/>
              <a:rect l="l" t="t" r="r" b="b"/>
              <a:pathLst>
                <a:path w="284961" h="6476" extrusionOk="0">
                  <a:moveTo>
                    <a:pt x="284960" y="1"/>
                  </a:moveTo>
                  <a:lnTo>
                    <a:pt x="1" y="3375"/>
                  </a:lnTo>
                  <a:lnTo>
                    <a:pt x="1" y="6475"/>
                  </a:lnTo>
                  <a:lnTo>
                    <a:pt x="284960" y="6475"/>
                  </a:lnTo>
                  <a:lnTo>
                    <a:pt x="284960" y="1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0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0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2" name="Google Shape;452;p40"/>
          <p:cNvGrpSpPr/>
          <p:nvPr/>
        </p:nvGrpSpPr>
        <p:grpSpPr>
          <a:xfrm>
            <a:off x="3572082" y="3023058"/>
            <a:ext cx="1999791" cy="956170"/>
            <a:chOff x="1313950" y="2027925"/>
            <a:chExt cx="6516100" cy="3115575"/>
          </a:xfrm>
        </p:grpSpPr>
        <p:sp>
          <p:nvSpPr>
            <p:cNvPr id="453" name="Google Shape;453;p40"/>
            <p:cNvSpPr/>
            <p:nvPr/>
          </p:nvSpPr>
          <p:spPr>
            <a:xfrm>
              <a:off x="6738075" y="4060625"/>
              <a:ext cx="1039550" cy="1050950"/>
            </a:xfrm>
            <a:custGeom>
              <a:avLst/>
              <a:gdLst/>
              <a:ahLst/>
              <a:cxnLst/>
              <a:rect l="l" t="t" r="r" b="b"/>
              <a:pathLst>
                <a:path w="41582" h="42038" extrusionOk="0">
                  <a:moveTo>
                    <a:pt x="41582" y="1"/>
                  </a:moveTo>
                  <a:lnTo>
                    <a:pt x="0" y="2311"/>
                  </a:lnTo>
                  <a:lnTo>
                    <a:pt x="3131" y="42038"/>
                  </a:lnTo>
                  <a:lnTo>
                    <a:pt x="39484" y="40944"/>
                  </a:lnTo>
                  <a:lnTo>
                    <a:pt x="41582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0"/>
            <p:cNvSpPr/>
            <p:nvPr/>
          </p:nvSpPr>
          <p:spPr>
            <a:xfrm>
              <a:off x="6437150" y="3809875"/>
              <a:ext cx="1351125" cy="1313100"/>
            </a:xfrm>
            <a:custGeom>
              <a:avLst/>
              <a:gdLst/>
              <a:ahLst/>
              <a:cxnLst/>
              <a:rect l="l" t="t" r="r" b="b"/>
              <a:pathLst>
                <a:path w="54045" h="52524" extrusionOk="0">
                  <a:moveTo>
                    <a:pt x="1520" y="0"/>
                  </a:moveTo>
                  <a:lnTo>
                    <a:pt x="1" y="52524"/>
                  </a:lnTo>
                  <a:lnTo>
                    <a:pt x="15168" y="52068"/>
                  </a:lnTo>
                  <a:lnTo>
                    <a:pt x="12037" y="12341"/>
                  </a:lnTo>
                  <a:lnTo>
                    <a:pt x="53619" y="10031"/>
                  </a:lnTo>
                  <a:lnTo>
                    <a:pt x="54044" y="1702"/>
                  </a:lnTo>
                  <a:lnTo>
                    <a:pt x="1520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0"/>
            <p:cNvSpPr/>
            <p:nvPr/>
          </p:nvSpPr>
          <p:spPr>
            <a:xfrm>
              <a:off x="6475150" y="3328100"/>
              <a:ext cx="1354900" cy="525100"/>
            </a:xfrm>
            <a:custGeom>
              <a:avLst/>
              <a:gdLst/>
              <a:ahLst/>
              <a:cxnLst/>
              <a:rect l="l" t="t" r="r" b="b"/>
              <a:pathLst>
                <a:path w="54196" h="21004" extrusionOk="0">
                  <a:moveTo>
                    <a:pt x="548" y="0"/>
                  </a:moveTo>
                  <a:lnTo>
                    <a:pt x="0" y="19271"/>
                  </a:lnTo>
                  <a:lnTo>
                    <a:pt x="54196" y="21004"/>
                  </a:lnTo>
                  <a:lnTo>
                    <a:pt x="54196" y="21004"/>
                  </a:lnTo>
                  <a:lnTo>
                    <a:pt x="47722" y="5137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0"/>
            <p:cNvSpPr/>
            <p:nvPr/>
          </p:nvSpPr>
          <p:spPr>
            <a:xfrm>
              <a:off x="6468300" y="3809875"/>
              <a:ext cx="1361750" cy="100325"/>
            </a:xfrm>
            <a:custGeom>
              <a:avLst/>
              <a:gdLst/>
              <a:ahLst/>
              <a:cxnLst/>
              <a:rect l="l" t="t" r="r" b="b"/>
              <a:pathLst>
                <a:path w="54470" h="4013" extrusionOk="0">
                  <a:moveTo>
                    <a:pt x="274" y="0"/>
                  </a:moveTo>
                  <a:lnTo>
                    <a:pt x="1" y="3435"/>
                  </a:lnTo>
                  <a:lnTo>
                    <a:pt x="53619" y="4012"/>
                  </a:lnTo>
                  <a:lnTo>
                    <a:pt x="54470" y="1733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0"/>
            <p:cNvSpPr/>
            <p:nvPr/>
          </p:nvSpPr>
          <p:spPr>
            <a:xfrm>
              <a:off x="2639200" y="2169275"/>
              <a:ext cx="3892200" cy="955950"/>
            </a:xfrm>
            <a:custGeom>
              <a:avLst/>
              <a:gdLst/>
              <a:ahLst/>
              <a:cxnLst/>
              <a:rect l="l" t="t" r="r" b="b"/>
              <a:pathLst>
                <a:path w="155688" h="38238" extrusionOk="0">
                  <a:moveTo>
                    <a:pt x="76051" y="0"/>
                  </a:moveTo>
                  <a:lnTo>
                    <a:pt x="1" y="25259"/>
                  </a:lnTo>
                  <a:lnTo>
                    <a:pt x="305" y="35806"/>
                  </a:lnTo>
                  <a:lnTo>
                    <a:pt x="155171" y="38238"/>
                  </a:lnTo>
                  <a:lnTo>
                    <a:pt x="155688" y="25259"/>
                  </a:lnTo>
                  <a:lnTo>
                    <a:pt x="76051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0"/>
            <p:cNvSpPr/>
            <p:nvPr/>
          </p:nvSpPr>
          <p:spPr>
            <a:xfrm>
              <a:off x="2812475" y="2277925"/>
              <a:ext cx="3559350" cy="705975"/>
            </a:xfrm>
            <a:custGeom>
              <a:avLst/>
              <a:gdLst/>
              <a:ahLst/>
              <a:cxnLst/>
              <a:rect l="l" t="t" r="r" b="b"/>
              <a:pathLst>
                <a:path w="142374" h="28239" extrusionOk="0">
                  <a:moveTo>
                    <a:pt x="69515" y="1"/>
                  </a:moveTo>
                  <a:lnTo>
                    <a:pt x="1277" y="20730"/>
                  </a:lnTo>
                  <a:lnTo>
                    <a:pt x="0" y="25776"/>
                  </a:lnTo>
                  <a:lnTo>
                    <a:pt x="142374" y="28238"/>
                  </a:lnTo>
                  <a:lnTo>
                    <a:pt x="142374" y="22676"/>
                  </a:lnTo>
                  <a:lnTo>
                    <a:pt x="69515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0"/>
            <p:cNvSpPr/>
            <p:nvPr/>
          </p:nvSpPr>
          <p:spPr>
            <a:xfrm>
              <a:off x="2646800" y="3064425"/>
              <a:ext cx="3871675" cy="2079075"/>
            </a:xfrm>
            <a:custGeom>
              <a:avLst/>
              <a:gdLst/>
              <a:ahLst/>
              <a:cxnLst/>
              <a:rect l="l" t="t" r="r" b="b"/>
              <a:pathLst>
                <a:path w="154867" h="83163" extrusionOk="0">
                  <a:moveTo>
                    <a:pt x="1" y="0"/>
                  </a:moveTo>
                  <a:lnTo>
                    <a:pt x="2372" y="83162"/>
                  </a:lnTo>
                  <a:lnTo>
                    <a:pt x="31795" y="82919"/>
                  </a:lnTo>
                  <a:cubicBezTo>
                    <a:pt x="27387" y="64044"/>
                    <a:pt x="18725" y="25411"/>
                    <a:pt x="18725" y="25411"/>
                  </a:cubicBezTo>
                  <a:lnTo>
                    <a:pt x="154138" y="20487"/>
                  </a:lnTo>
                  <a:lnTo>
                    <a:pt x="154867" y="243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3114900" y="3576575"/>
              <a:ext cx="3385350" cy="1560850"/>
            </a:xfrm>
            <a:custGeom>
              <a:avLst/>
              <a:gdLst/>
              <a:ahLst/>
              <a:cxnLst/>
              <a:rect l="l" t="t" r="r" b="b"/>
              <a:pathLst>
                <a:path w="135414" h="62434" extrusionOk="0">
                  <a:moveTo>
                    <a:pt x="135414" y="1"/>
                  </a:moveTo>
                  <a:lnTo>
                    <a:pt x="1" y="4925"/>
                  </a:lnTo>
                  <a:cubicBezTo>
                    <a:pt x="1" y="4925"/>
                    <a:pt x="8663" y="43558"/>
                    <a:pt x="13071" y="62433"/>
                  </a:cubicBezTo>
                  <a:lnTo>
                    <a:pt x="132921" y="61339"/>
                  </a:lnTo>
                  <a:lnTo>
                    <a:pt x="135414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0"/>
            <p:cNvSpPr/>
            <p:nvPr/>
          </p:nvSpPr>
          <p:spPr>
            <a:xfrm>
              <a:off x="3618700" y="3787075"/>
              <a:ext cx="1823775" cy="1345775"/>
            </a:xfrm>
            <a:custGeom>
              <a:avLst/>
              <a:gdLst/>
              <a:ahLst/>
              <a:cxnLst/>
              <a:rect l="l" t="t" r="r" b="b"/>
              <a:pathLst>
                <a:path w="72951" h="53831" extrusionOk="0">
                  <a:moveTo>
                    <a:pt x="72951" y="0"/>
                  </a:moveTo>
                  <a:lnTo>
                    <a:pt x="1" y="1064"/>
                  </a:lnTo>
                  <a:lnTo>
                    <a:pt x="5047" y="53162"/>
                  </a:lnTo>
                  <a:lnTo>
                    <a:pt x="8664" y="53162"/>
                  </a:lnTo>
                  <a:lnTo>
                    <a:pt x="66324" y="53831"/>
                  </a:lnTo>
                  <a:lnTo>
                    <a:pt x="70094" y="53831"/>
                  </a:lnTo>
                  <a:lnTo>
                    <a:pt x="72951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0"/>
            <p:cNvSpPr/>
            <p:nvPr/>
          </p:nvSpPr>
          <p:spPr>
            <a:xfrm>
              <a:off x="3756250" y="3931450"/>
              <a:ext cx="1567675" cy="807025"/>
            </a:xfrm>
            <a:custGeom>
              <a:avLst/>
              <a:gdLst/>
              <a:ahLst/>
              <a:cxnLst/>
              <a:rect l="l" t="t" r="r" b="b"/>
              <a:pathLst>
                <a:path w="62707" h="32281" extrusionOk="0">
                  <a:moveTo>
                    <a:pt x="62707" y="0"/>
                  </a:moveTo>
                  <a:lnTo>
                    <a:pt x="1" y="5077"/>
                  </a:lnTo>
                  <a:lnTo>
                    <a:pt x="3162" y="32281"/>
                  </a:lnTo>
                  <a:lnTo>
                    <a:pt x="60944" y="23071"/>
                  </a:lnTo>
                  <a:lnTo>
                    <a:pt x="62707" y="0"/>
                  </a:lnTo>
                  <a:close/>
                </a:path>
              </a:pathLst>
            </a:custGeom>
            <a:solidFill>
              <a:srgbClr val="F9A2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0"/>
            <p:cNvSpPr/>
            <p:nvPr/>
          </p:nvSpPr>
          <p:spPr>
            <a:xfrm>
              <a:off x="1355750" y="3830375"/>
              <a:ext cx="1325275" cy="1286525"/>
            </a:xfrm>
            <a:custGeom>
              <a:avLst/>
              <a:gdLst/>
              <a:ahLst/>
              <a:cxnLst/>
              <a:rect l="l" t="t" r="r" b="b"/>
              <a:pathLst>
                <a:path w="53011" h="51461" extrusionOk="0">
                  <a:moveTo>
                    <a:pt x="52524" y="1"/>
                  </a:moveTo>
                  <a:lnTo>
                    <a:pt x="1" y="1703"/>
                  </a:lnTo>
                  <a:lnTo>
                    <a:pt x="2523" y="51005"/>
                  </a:lnTo>
                  <a:lnTo>
                    <a:pt x="18542" y="51461"/>
                  </a:lnTo>
                  <a:lnTo>
                    <a:pt x="11338" y="14256"/>
                  </a:lnTo>
                  <a:lnTo>
                    <a:pt x="11338" y="14256"/>
                  </a:lnTo>
                  <a:lnTo>
                    <a:pt x="53011" y="17053"/>
                  </a:lnTo>
                  <a:lnTo>
                    <a:pt x="52524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0"/>
            <p:cNvSpPr/>
            <p:nvPr/>
          </p:nvSpPr>
          <p:spPr>
            <a:xfrm>
              <a:off x="1639200" y="4186775"/>
              <a:ext cx="1066900" cy="956725"/>
            </a:xfrm>
            <a:custGeom>
              <a:avLst/>
              <a:gdLst/>
              <a:ahLst/>
              <a:cxnLst/>
              <a:rect l="l" t="t" r="r" b="b"/>
              <a:pathLst>
                <a:path w="42676" h="38269" extrusionOk="0">
                  <a:moveTo>
                    <a:pt x="0" y="0"/>
                  </a:moveTo>
                  <a:lnTo>
                    <a:pt x="7204" y="37205"/>
                  </a:lnTo>
                  <a:lnTo>
                    <a:pt x="42676" y="38268"/>
                  </a:lnTo>
                  <a:lnTo>
                    <a:pt x="42676" y="38268"/>
                  </a:lnTo>
                  <a:lnTo>
                    <a:pt x="41673" y="27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0"/>
            <p:cNvSpPr/>
            <p:nvPr/>
          </p:nvSpPr>
          <p:spPr>
            <a:xfrm>
              <a:off x="1313950" y="3349375"/>
              <a:ext cx="1354925" cy="525100"/>
            </a:xfrm>
            <a:custGeom>
              <a:avLst/>
              <a:gdLst/>
              <a:ahLst/>
              <a:cxnLst/>
              <a:rect l="l" t="t" r="r" b="b"/>
              <a:pathLst>
                <a:path w="54197" h="21004" extrusionOk="0">
                  <a:moveTo>
                    <a:pt x="53649" y="0"/>
                  </a:moveTo>
                  <a:lnTo>
                    <a:pt x="6475" y="5137"/>
                  </a:lnTo>
                  <a:lnTo>
                    <a:pt x="1" y="21004"/>
                  </a:lnTo>
                  <a:lnTo>
                    <a:pt x="54196" y="19241"/>
                  </a:lnTo>
                  <a:lnTo>
                    <a:pt x="53649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0"/>
            <p:cNvSpPr/>
            <p:nvPr/>
          </p:nvSpPr>
          <p:spPr>
            <a:xfrm>
              <a:off x="2579175" y="2983875"/>
              <a:ext cx="3990975" cy="243950"/>
            </a:xfrm>
            <a:custGeom>
              <a:avLst/>
              <a:gdLst/>
              <a:ahLst/>
              <a:cxnLst/>
              <a:rect l="l" t="t" r="r" b="b"/>
              <a:pathLst>
                <a:path w="159639" h="9758" extrusionOk="0">
                  <a:moveTo>
                    <a:pt x="1" y="0"/>
                  </a:moveTo>
                  <a:lnTo>
                    <a:pt x="821" y="9757"/>
                  </a:lnTo>
                  <a:lnTo>
                    <a:pt x="159639" y="9757"/>
                  </a:lnTo>
                  <a:lnTo>
                    <a:pt x="159639" y="14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0"/>
            <p:cNvSpPr/>
            <p:nvPr/>
          </p:nvSpPr>
          <p:spPr>
            <a:xfrm>
              <a:off x="2599700" y="3227800"/>
              <a:ext cx="3970450" cy="76000"/>
            </a:xfrm>
            <a:custGeom>
              <a:avLst/>
              <a:gdLst/>
              <a:ahLst/>
              <a:cxnLst/>
              <a:rect l="l" t="t" r="r" b="b"/>
              <a:pathLst>
                <a:path w="158818" h="3040" extrusionOk="0">
                  <a:moveTo>
                    <a:pt x="0" y="0"/>
                  </a:moveTo>
                  <a:lnTo>
                    <a:pt x="1338" y="3040"/>
                  </a:lnTo>
                  <a:lnTo>
                    <a:pt x="157055" y="3040"/>
                  </a:lnTo>
                  <a:lnTo>
                    <a:pt x="158818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0"/>
            <p:cNvSpPr/>
            <p:nvPr/>
          </p:nvSpPr>
          <p:spPr>
            <a:xfrm>
              <a:off x="2535875" y="2055275"/>
              <a:ext cx="4089000" cy="860225"/>
            </a:xfrm>
            <a:custGeom>
              <a:avLst/>
              <a:gdLst/>
              <a:ahLst/>
              <a:cxnLst/>
              <a:rect l="l" t="t" r="r" b="b"/>
              <a:pathLst>
                <a:path w="163560" h="34409" extrusionOk="0">
                  <a:moveTo>
                    <a:pt x="81734" y="1"/>
                  </a:moveTo>
                  <a:lnTo>
                    <a:pt x="0" y="26840"/>
                  </a:lnTo>
                  <a:lnTo>
                    <a:pt x="426" y="32828"/>
                  </a:lnTo>
                  <a:lnTo>
                    <a:pt x="80883" y="6262"/>
                  </a:lnTo>
                  <a:lnTo>
                    <a:pt x="163559" y="34409"/>
                  </a:lnTo>
                  <a:lnTo>
                    <a:pt x="163559" y="25685"/>
                  </a:lnTo>
                  <a:lnTo>
                    <a:pt x="81734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0"/>
            <p:cNvSpPr/>
            <p:nvPr/>
          </p:nvSpPr>
          <p:spPr>
            <a:xfrm>
              <a:off x="2520675" y="2027925"/>
              <a:ext cx="4104200" cy="860225"/>
            </a:xfrm>
            <a:custGeom>
              <a:avLst/>
              <a:gdLst/>
              <a:ahLst/>
              <a:cxnLst/>
              <a:rect l="l" t="t" r="r" b="b"/>
              <a:pathLst>
                <a:path w="164168" h="34409" extrusionOk="0">
                  <a:moveTo>
                    <a:pt x="82342" y="1"/>
                  </a:moveTo>
                  <a:lnTo>
                    <a:pt x="0" y="26718"/>
                  </a:lnTo>
                  <a:lnTo>
                    <a:pt x="1034" y="32858"/>
                  </a:lnTo>
                  <a:lnTo>
                    <a:pt x="81491" y="6262"/>
                  </a:lnTo>
                  <a:lnTo>
                    <a:pt x="164167" y="34408"/>
                  </a:lnTo>
                  <a:lnTo>
                    <a:pt x="164167" y="25715"/>
                  </a:lnTo>
                  <a:lnTo>
                    <a:pt x="82342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0"/>
            <p:cNvSpPr/>
            <p:nvPr/>
          </p:nvSpPr>
          <p:spPr>
            <a:xfrm>
              <a:off x="5776800" y="3874450"/>
              <a:ext cx="336650" cy="114025"/>
            </a:xfrm>
            <a:custGeom>
              <a:avLst/>
              <a:gdLst/>
              <a:ahLst/>
              <a:cxnLst/>
              <a:rect l="l" t="t" r="r" b="b"/>
              <a:pathLst>
                <a:path w="13466" h="4561" extrusionOk="0">
                  <a:moveTo>
                    <a:pt x="1" y="1"/>
                  </a:moveTo>
                  <a:lnTo>
                    <a:pt x="1" y="4560"/>
                  </a:lnTo>
                  <a:lnTo>
                    <a:pt x="13466" y="4560"/>
                  </a:lnTo>
                  <a:lnTo>
                    <a:pt x="1346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0"/>
            <p:cNvSpPr/>
            <p:nvPr/>
          </p:nvSpPr>
          <p:spPr>
            <a:xfrm>
              <a:off x="3091350" y="3977050"/>
              <a:ext cx="337425" cy="114000"/>
            </a:xfrm>
            <a:custGeom>
              <a:avLst/>
              <a:gdLst/>
              <a:ahLst/>
              <a:cxnLst/>
              <a:rect l="l" t="t" r="r" b="b"/>
              <a:pathLst>
                <a:path w="13497" h="4560" extrusionOk="0">
                  <a:moveTo>
                    <a:pt x="0" y="0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0"/>
            <p:cNvSpPr/>
            <p:nvPr/>
          </p:nvSpPr>
          <p:spPr>
            <a:xfrm>
              <a:off x="6062525" y="4135850"/>
              <a:ext cx="337425" cy="114025"/>
            </a:xfrm>
            <a:custGeom>
              <a:avLst/>
              <a:gdLst/>
              <a:ahLst/>
              <a:cxnLst/>
              <a:rect l="l" t="t" r="r" b="b"/>
              <a:pathLst>
                <a:path w="13497" h="4561" extrusionOk="0">
                  <a:moveTo>
                    <a:pt x="1" y="1"/>
                  </a:moveTo>
                  <a:lnTo>
                    <a:pt x="1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0"/>
            <p:cNvSpPr/>
            <p:nvPr/>
          </p:nvSpPr>
          <p:spPr>
            <a:xfrm>
              <a:off x="7330800" y="4139650"/>
              <a:ext cx="337400" cy="114025"/>
            </a:xfrm>
            <a:custGeom>
              <a:avLst/>
              <a:gdLst/>
              <a:ahLst/>
              <a:cxnLst/>
              <a:rect l="l" t="t" r="r" b="b"/>
              <a:pathLst>
                <a:path w="13496" h="4561" extrusionOk="0">
                  <a:moveTo>
                    <a:pt x="0" y="1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0"/>
            <p:cNvSpPr/>
            <p:nvPr/>
          </p:nvSpPr>
          <p:spPr>
            <a:xfrm>
              <a:off x="5656750" y="4588750"/>
              <a:ext cx="336650" cy="114000"/>
            </a:xfrm>
            <a:custGeom>
              <a:avLst/>
              <a:gdLst/>
              <a:ahLst/>
              <a:cxnLst/>
              <a:rect l="l" t="t" r="r" b="b"/>
              <a:pathLst>
                <a:path w="13466" h="4560" extrusionOk="0">
                  <a:moveTo>
                    <a:pt x="0" y="1"/>
                  </a:moveTo>
                  <a:lnTo>
                    <a:pt x="0" y="4560"/>
                  </a:lnTo>
                  <a:lnTo>
                    <a:pt x="13466" y="4560"/>
                  </a:lnTo>
                  <a:lnTo>
                    <a:pt x="1346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0"/>
            <p:cNvSpPr/>
            <p:nvPr/>
          </p:nvSpPr>
          <p:spPr>
            <a:xfrm>
              <a:off x="2114875" y="4312925"/>
              <a:ext cx="337425" cy="114000"/>
            </a:xfrm>
            <a:custGeom>
              <a:avLst/>
              <a:gdLst/>
              <a:ahLst/>
              <a:cxnLst/>
              <a:rect l="l" t="t" r="r" b="b"/>
              <a:pathLst>
                <a:path w="13497" h="4560" extrusionOk="0">
                  <a:moveTo>
                    <a:pt x="1" y="0"/>
                  </a:moveTo>
                  <a:lnTo>
                    <a:pt x="1" y="4559"/>
                  </a:lnTo>
                  <a:lnTo>
                    <a:pt x="13497" y="4559"/>
                  </a:lnTo>
                  <a:lnTo>
                    <a:pt x="13497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0"/>
            <p:cNvSpPr/>
            <p:nvPr/>
          </p:nvSpPr>
          <p:spPr>
            <a:xfrm>
              <a:off x="5331500" y="2713350"/>
              <a:ext cx="336675" cy="114000"/>
            </a:xfrm>
            <a:custGeom>
              <a:avLst/>
              <a:gdLst/>
              <a:ahLst/>
              <a:cxnLst/>
              <a:rect l="l" t="t" r="r" b="b"/>
              <a:pathLst>
                <a:path w="13467" h="4560" extrusionOk="0">
                  <a:moveTo>
                    <a:pt x="1" y="0"/>
                  </a:moveTo>
                  <a:lnTo>
                    <a:pt x="1" y="4560"/>
                  </a:lnTo>
                  <a:lnTo>
                    <a:pt x="13466" y="4560"/>
                  </a:lnTo>
                  <a:lnTo>
                    <a:pt x="13466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0"/>
            <p:cNvSpPr/>
            <p:nvPr/>
          </p:nvSpPr>
          <p:spPr>
            <a:xfrm>
              <a:off x="3770700" y="2573525"/>
              <a:ext cx="337400" cy="114000"/>
            </a:xfrm>
            <a:custGeom>
              <a:avLst/>
              <a:gdLst/>
              <a:ahLst/>
              <a:cxnLst/>
              <a:rect l="l" t="t" r="r" b="b"/>
              <a:pathLst>
                <a:path w="13496" h="4560" extrusionOk="0">
                  <a:moveTo>
                    <a:pt x="0" y="1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0"/>
            <p:cNvSpPr/>
            <p:nvPr/>
          </p:nvSpPr>
          <p:spPr>
            <a:xfrm>
              <a:off x="3560950" y="3746025"/>
              <a:ext cx="1938525" cy="1391400"/>
            </a:xfrm>
            <a:custGeom>
              <a:avLst/>
              <a:gdLst/>
              <a:ahLst/>
              <a:cxnLst/>
              <a:rect l="l" t="t" r="r" b="b"/>
              <a:pathLst>
                <a:path w="77541" h="55656" extrusionOk="0">
                  <a:moveTo>
                    <a:pt x="77540" y="1"/>
                  </a:moveTo>
                  <a:lnTo>
                    <a:pt x="1" y="1247"/>
                  </a:lnTo>
                  <a:lnTo>
                    <a:pt x="5381" y="54926"/>
                  </a:lnTo>
                  <a:lnTo>
                    <a:pt x="9211" y="54926"/>
                  </a:lnTo>
                  <a:lnTo>
                    <a:pt x="3466" y="3588"/>
                  </a:lnTo>
                  <a:lnTo>
                    <a:pt x="73954" y="2706"/>
                  </a:lnTo>
                  <a:lnTo>
                    <a:pt x="73954" y="2706"/>
                  </a:lnTo>
                  <a:lnTo>
                    <a:pt x="70519" y="55655"/>
                  </a:lnTo>
                  <a:lnTo>
                    <a:pt x="74501" y="55655"/>
                  </a:lnTo>
                  <a:lnTo>
                    <a:pt x="77540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0"/>
            <p:cNvSpPr/>
            <p:nvPr/>
          </p:nvSpPr>
          <p:spPr>
            <a:xfrm>
              <a:off x="4445475" y="3801225"/>
              <a:ext cx="110125" cy="1322525"/>
            </a:xfrm>
            <a:custGeom>
              <a:avLst/>
              <a:gdLst/>
              <a:ahLst/>
              <a:cxnLst/>
              <a:rect l="l" t="t" r="r" b="b"/>
              <a:pathLst>
                <a:path w="4405" h="52901" extrusionOk="0">
                  <a:moveTo>
                    <a:pt x="4142" y="0"/>
                  </a:moveTo>
                  <a:lnTo>
                    <a:pt x="4142" y="0"/>
                  </a:lnTo>
                  <a:cubicBezTo>
                    <a:pt x="4139" y="0"/>
                    <a:pt x="4137" y="4"/>
                    <a:pt x="4134" y="12"/>
                  </a:cubicBezTo>
                  <a:cubicBezTo>
                    <a:pt x="4023" y="326"/>
                    <a:pt x="3570" y="431"/>
                    <a:pt x="3016" y="431"/>
                  </a:cubicBezTo>
                  <a:cubicBezTo>
                    <a:pt x="1909" y="431"/>
                    <a:pt x="396" y="12"/>
                    <a:pt x="396" y="12"/>
                  </a:cubicBezTo>
                  <a:lnTo>
                    <a:pt x="1" y="52718"/>
                  </a:lnTo>
                  <a:lnTo>
                    <a:pt x="2432" y="52900"/>
                  </a:lnTo>
                  <a:cubicBezTo>
                    <a:pt x="2432" y="52900"/>
                    <a:pt x="4405" y="0"/>
                    <a:pt x="4142" y="0"/>
                  </a:cubicBez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0"/>
            <p:cNvSpPr/>
            <p:nvPr/>
          </p:nvSpPr>
          <p:spPr>
            <a:xfrm>
              <a:off x="6518475" y="2882050"/>
              <a:ext cx="106400" cy="137550"/>
            </a:xfrm>
            <a:custGeom>
              <a:avLst/>
              <a:gdLst/>
              <a:ahLst/>
              <a:cxnLst/>
              <a:rect l="l" t="t" r="r" b="b"/>
              <a:pathLst>
                <a:path w="4256" h="5502" extrusionOk="0">
                  <a:moveTo>
                    <a:pt x="395" y="0"/>
                  </a:moveTo>
                  <a:lnTo>
                    <a:pt x="0" y="5502"/>
                  </a:lnTo>
                  <a:lnTo>
                    <a:pt x="4255" y="1338"/>
                  </a:lnTo>
                  <a:lnTo>
                    <a:pt x="395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0"/>
            <p:cNvSpPr/>
            <p:nvPr/>
          </p:nvSpPr>
          <p:spPr>
            <a:xfrm>
              <a:off x="2546500" y="2845575"/>
              <a:ext cx="98825" cy="139075"/>
            </a:xfrm>
            <a:custGeom>
              <a:avLst/>
              <a:gdLst/>
              <a:ahLst/>
              <a:cxnLst/>
              <a:rect l="l" t="t" r="r" b="b"/>
              <a:pathLst>
                <a:path w="3953" h="5563" extrusionOk="0">
                  <a:moveTo>
                    <a:pt x="3739" y="0"/>
                  </a:moveTo>
                  <a:lnTo>
                    <a:pt x="1" y="1216"/>
                  </a:lnTo>
                  <a:lnTo>
                    <a:pt x="3952" y="5563"/>
                  </a:lnTo>
                  <a:lnTo>
                    <a:pt x="3739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0"/>
            <p:cNvSpPr/>
            <p:nvPr/>
          </p:nvSpPr>
          <p:spPr>
            <a:xfrm>
              <a:off x="4265375" y="2362275"/>
              <a:ext cx="636050" cy="598050"/>
            </a:xfrm>
            <a:custGeom>
              <a:avLst/>
              <a:gdLst/>
              <a:ahLst/>
              <a:cxnLst/>
              <a:rect l="l" t="t" r="r" b="b"/>
              <a:pathLst>
                <a:path w="25442" h="23922" extrusionOk="0">
                  <a:moveTo>
                    <a:pt x="12098" y="1"/>
                  </a:moveTo>
                  <a:cubicBezTo>
                    <a:pt x="5290" y="1"/>
                    <a:pt x="1" y="5837"/>
                    <a:pt x="1" y="11946"/>
                  </a:cubicBezTo>
                  <a:cubicBezTo>
                    <a:pt x="1" y="19667"/>
                    <a:pt x="6688" y="23922"/>
                    <a:pt x="13527" y="23922"/>
                  </a:cubicBezTo>
                  <a:cubicBezTo>
                    <a:pt x="20335" y="23922"/>
                    <a:pt x="25442" y="17235"/>
                    <a:pt x="25442" y="11095"/>
                  </a:cubicBezTo>
                  <a:cubicBezTo>
                    <a:pt x="25442" y="4985"/>
                    <a:pt x="18907" y="1"/>
                    <a:pt x="12098" y="1"/>
                  </a:cubicBez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0"/>
            <p:cNvSpPr/>
            <p:nvPr/>
          </p:nvSpPr>
          <p:spPr>
            <a:xfrm>
              <a:off x="4247150" y="2353150"/>
              <a:ext cx="636050" cy="598075"/>
            </a:xfrm>
            <a:custGeom>
              <a:avLst/>
              <a:gdLst/>
              <a:ahLst/>
              <a:cxnLst/>
              <a:rect l="l" t="t" r="r" b="b"/>
              <a:pathLst>
                <a:path w="25442" h="23923" extrusionOk="0">
                  <a:moveTo>
                    <a:pt x="12098" y="1"/>
                  </a:moveTo>
                  <a:cubicBezTo>
                    <a:pt x="5289" y="1"/>
                    <a:pt x="0" y="5837"/>
                    <a:pt x="0" y="11946"/>
                  </a:cubicBezTo>
                  <a:cubicBezTo>
                    <a:pt x="0" y="19697"/>
                    <a:pt x="6718" y="23922"/>
                    <a:pt x="13526" y="23922"/>
                  </a:cubicBezTo>
                  <a:cubicBezTo>
                    <a:pt x="20335" y="23922"/>
                    <a:pt x="25441" y="17235"/>
                    <a:pt x="25441" y="11095"/>
                  </a:cubicBezTo>
                  <a:cubicBezTo>
                    <a:pt x="25441" y="4986"/>
                    <a:pt x="18906" y="1"/>
                    <a:pt x="12098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0"/>
            <p:cNvSpPr/>
            <p:nvPr/>
          </p:nvSpPr>
          <p:spPr>
            <a:xfrm>
              <a:off x="4331500" y="2385825"/>
              <a:ext cx="516750" cy="322225"/>
            </a:xfrm>
            <a:custGeom>
              <a:avLst/>
              <a:gdLst/>
              <a:ahLst/>
              <a:cxnLst/>
              <a:rect l="l" t="t" r="r" b="b"/>
              <a:pathLst>
                <a:path w="20670" h="12889" extrusionOk="0">
                  <a:moveTo>
                    <a:pt x="8785" y="1"/>
                  </a:moveTo>
                  <a:cubicBezTo>
                    <a:pt x="5107" y="1"/>
                    <a:pt x="1945" y="1885"/>
                    <a:pt x="0" y="4591"/>
                  </a:cubicBezTo>
                  <a:cubicBezTo>
                    <a:pt x="6626" y="7691"/>
                    <a:pt x="13313" y="10670"/>
                    <a:pt x="20244" y="12889"/>
                  </a:cubicBezTo>
                  <a:cubicBezTo>
                    <a:pt x="20517" y="11916"/>
                    <a:pt x="20669" y="10882"/>
                    <a:pt x="20669" y="9879"/>
                  </a:cubicBezTo>
                  <a:cubicBezTo>
                    <a:pt x="20669" y="4408"/>
                    <a:pt x="14864" y="1"/>
                    <a:pt x="8785" y="1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0"/>
            <p:cNvSpPr/>
            <p:nvPr/>
          </p:nvSpPr>
          <p:spPr>
            <a:xfrm>
              <a:off x="4281350" y="2500575"/>
              <a:ext cx="556250" cy="417975"/>
            </a:xfrm>
            <a:custGeom>
              <a:avLst/>
              <a:gdLst/>
              <a:ahLst/>
              <a:cxnLst/>
              <a:rect l="l" t="t" r="r" b="b"/>
              <a:pathLst>
                <a:path w="22250" h="16719" extrusionOk="0">
                  <a:moveTo>
                    <a:pt x="2006" y="1"/>
                  </a:moveTo>
                  <a:cubicBezTo>
                    <a:pt x="760" y="1794"/>
                    <a:pt x="0" y="3891"/>
                    <a:pt x="0" y="6049"/>
                  </a:cubicBezTo>
                  <a:cubicBezTo>
                    <a:pt x="0" y="12949"/>
                    <a:pt x="5988" y="16718"/>
                    <a:pt x="12067" y="16718"/>
                  </a:cubicBezTo>
                  <a:cubicBezTo>
                    <a:pt x="17022" y="16718"/>
                    <a:pt x="20973" y="12736"/>
                    <a:pt x="22250" y="8299"/>
                  </a:cubicBezTo>
                  <a:cubicBezTo>
                    <a:pt x="15319" y="6080"/>
                    <a:pt x="8632" y="3101"/>
                    <a:pt x="20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40"/>
            <p:cNvSpPr/>
            <p:nvPr/>
          </p:nvSpPr>
          <p:spPr>
            <a:xfrm>
              <a:off x="4525275" y="2515775"/>
              <a:ext cx="79800" cy="160350"/>
            </a:xfrm>
            <a:custGeom>
              <a:avLst/>
              <a:gdLst/>
              <a:ahLst/>
              <a:cxnLst/>
              <a:rect l="l" t="t" r="r" b="b"/>
              <a:pathLst>
                <a:path w="3192" h="6414" extrusionOk="0">
                  <a:moveTo>
                    <a:pt x="1550" y="1"/>
                  </a:moveTo>
                  <a:lnTo>
                    <a:pt x="0" y="2189"/>
                  </a:lnTo>
                  <a:lnTo>
                    <a:pt x="1246" y="2189"/>
                  </a:lnTo>
                  <a:lnTo>
                    <a:pt x="1246" y="6414"/>
                  </a:lnTo>
                  <a:lnTo>
                    <a:pt x="2128" y="6414"/>
                  </a:lnTo>
                  <a:lnTo>
                    <a:pt x="1854" y="1885"/>
                  </a:lnTo>
                  <a:lnTo>
                    <a:pt x="3192" y="1885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0"/>
            <p:cNvSpPr/>
            <p:nvPr/>
          </p:nvSpPr>
          <p:spPr>
            <a:xfrm>
              <a:off x="4553375" y="2593275"/>
              <a:ext cx="252325" cy="88175"/>
            </a:xfrm>
            <a:custGeom>
              <a:avLst/>
              <a:gdLst/>
              <a:ahLst/>
              <a:cxnLst/>
              <a:rect l="l" t="t" r="r" b="b"/>
              <a:pathLst>
                <a:path w="10093" h="3527" extrusionOk="0">
                  <a:moveTo>
                    <a:pt x="7600" y="1"/>
                  </a:moveTo>
                  <a:lnTo>
                    <a:pt x="7934" y="1217"/>
                  </a:lnTo>
                  <a:lnTo>
                    <a:pt x="1" y="2676"/>
                  </a:lnTo>
                  <a:lnTo>
                    <a:pt x="244" y="3527"/>
                  </a:lnTo>
                  <a:lnTo>
                    <a:pt x="8390" y="1703"/>
                  </a:lnTo>
                  <a:lnTo>
                    <a:pt x="8755" y="3010"/>
                  </a:lnTo>
                  <a:lnTo>
                    <a:pt x="10092" y="913"/>
                  </a:lnTo>
                  <a:lnTo>
                    <a:pt x="7600" y="1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40"/>
            <p:cNvSpPr/>
            <p:nvPr/>
          </p:nvSpPr>
          <p:spPr>
            <a:xfrm>
              <a:off x="1313950" y="3830375"/>
              <a:ext cx="1361750" cy="101100"/>
            </a:xfrm>
            <a:custGeom>
              <a:avLst/>
              <a:gdLst/>
              <a:ahLst/>
              <a:cxnLst/>
              <a:rect l="l" t="t" r="r" b="b"/>
              <a:pathLst>
                <a:path w="54470" h="4044" extrusionOk="0">
                  <a:moveTo>
                    <a:pt x="54196" y="1"/>
                  </a:moveTo>
                  <a:lnTo>
                    <a:pt x="1" y="1764"/>
                  </a:lnTo>
                  <a:lnTo>
                    <a:pt x="852" y="4043"/>
                  </a:lnTo>
                  <a:lnTo>
                    <a:pt x="54470" y="3466"/>
                  </a:lnTo>
                  <a:lnTo>
                    <a:pt x="54196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9" name="Google Shape;489;p40">
            <a:hlinkClick r:id="rId3" action="ppaction://hlinksldjump"/>
          </p:cNvPr>
          <p:cNvSpPr/>
          <p:nvPr/>
        </p:nvSpPr>
        <p:spPr>
          <a:xfrm>
            <a:off x="3297700" y="3851225"/>
            <a:ext cx="2548500" cy="572700"/>
          </a:xfrm>
          <a:prstGeom prst="roundRect">
            <a:avLst>
              <a:gd name="adj" fmla="val 30219"/>
            </a:avLst>
          </a:prstGeom>
          <a:solidFill>
            <a:schemeClr val="lt2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40"/>
          <p:cNvSpPr/>
          <p:nvPr/>
        </p:nvSpPr>
        <p:spPr>
          <a:xfrm>
            <a:off x="6542212" y="3762350"/>
            <a:ext cx="2616038" cy="888818"/>
          </a:xfrm>
          <a:custGeom>
            <a:avLst/>
            <a:gdLst/>
            <a:ahLst/>
            <a:cxnLst/>
            <a:rect l="l" t="t" r="r" b="b"/>
            <a:pathLst>
              <a:path w="119304" h="39911" extrusionOk="0">
                <a:moveTo>
                  <a:pt x="0" y="791"/>
                </a:moveTo>
                <a:lnTo>
                  <a:pt x="0" y="39910"/>
                </a:lnTo>
                <a:lnTo>
                  <a:pt x="119303" y="39910"/>
                </a:lnTo>
                <a:lnTo>
                  <a:pt x="118878" y="518"/>
                </a:lnTo>
                <a:lnTo>
                  <a:pt x="0" y="1"/>
                </a:lnTo>
                <a:close/>
              </a:path>
            </a:pathLst>
          </a:custGeom>
          <a:solidFill>
            <a:srgbClr val="FFB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40"/>
          <p:cNvSpPr/>
          <p:nvPr/>
        </p:nvSpPr>
        <p:spPr>
          <a:xfrm>
            <a:off x="-14225" y="3762361"/>
            <a:ext cx="2616038" cy="888818"/>
          </a:xfrm>
          <a:custGeom>
            <a:avLst/>
            <a:gdLst/>
            <a:ahLst/>
            <a:cxnLst/>
            <a:rect l="l" t="t" r="r" b="b"/>
            <a:pathLst>
              <a:path w="119304" h="39911" extrusionOk="0">
                <a:moveTo>
                  <a:pt x="0" y="791"/>
                </a:moveTo>
                <a:lnTo>
                  <a:pt x="0" y="39910"/>
                </a:lnTo>
                <a:lnTo>
                  <a:pt x="119303" y="39910"/>
                </a:lnTo>
                <a:lnTo>
                  <a:pt x="118878" y="518"/>
                </a:lnTo>
                <a:lnTo>
                  <a:pt x="0" y="1"/>
                </a:lnTo>
                <a:close/>
              </a:path>
            </a:pathLst>
          </a:custGeom>
          <a:solidFill>
            <a:srgbClr val="FFB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2" name="Google Shape;492;p40"/>
          <p:cNvGrpSpPr/>
          <p:nvPr/>
        </p:nvGrpSpPr>
        <p:grpSpPr>
          <a:xfrm>
            <a:off x="6771113" y="2827500"/>
            <a:ext cx="1104150" cy="2065350"/>
            <a:chOff x="35658225" y="12492275"/>
            <a:chExt cx="1104150" cy="2065350"/>
          </a:xfrm>
        </p:grpSpPr>
        <p:sp>
          <p:nvSpPr>
            <p:cNvPr id="493" name="Google Shape;493;p40"/>
            <p:cNvSpPr/>
            <p:nvPr/>
          </p:nvSpPr>
          <p:spPr>
            <a:xfrm>
              <a:off x="35658225" y="12736025"/>
              <a:ext cx="1104150" cy="1000175"/>
            </a:xfrm>
            <a:custGeom>
              <a:avLst/>
              <a:gdLst/>
              <a:ahLst/>
              <a:cxnLst/>
              <a:rect l="l" t="t" r="r" b="b"/>
              <a:pathLst>
                <a:path w="44166" h="40007" extrusionOk="0">
                  <a:moveTo>
                    <a:pt x="31369" y="1"/>
                  </a:moveTo>
                  <a:lnTo>
                    <a:pt x="1581" y="4591"/>
                  </a:lnTo>
                  <a:cubicBezTo>
                    <a:pt x="1581" y="4591"/>
                    <a:pt x="1" y="26020"/>
                    <a:pt x="9089" y="33436"/>
                  </a:cubicBezTo>
                  <a:cubicBezTo>
                    <a:pt x="14157" y="37572"/>
                    <a:pt x="21816" y="40007"/>
                    <a:pt x="27858" y="40007"/>
                  </a:cubicBezTo>
                  <a:cubicBezTo>
                    <a:pt x="32650" y="40007"/>
                    <a:pt x="36425" y="38475"/>
                    <a:pt x="37083" y="35047"/>
                  </a:cubicBezTo>
                  <a:cubicBezTo>
                    <a:pt x="37083" y="35047"/>
                    <a:pt x="37118" y="35050"/>
                    <a:pt x="37182" y="35050"/>
                  </a:cubicBezTo>
                  <a:cubicBezTo>
                    <a:pt x="37773" y="35050"/>
                    <a:pt x="40829" y="34777"/>
                    <a:pt x="40609" y="29120"/>
                  </a:cubicBezTo>
                  <a:cubicBezTo>
                    <a:pt x="40609" y="29120"/>
                    <a:pt x="43254" y="28542"/>
                    <a:pt x="43710" y="24895"/>
                  </a:cubicBezTo>
                  <a:cubicBezTo>
                    <a:pt x="44166" y="21248"/>
                    <a:pt x="36111" y="18269"/>
                    <a:pt x="34378" y="13162"/>
                  </a:cubicBezTo>
                  <a:cubicBezTo>
                    <a:pt x="32646" y="8025"/>
                    <a:pt x="31369" y="1"/>
                    <a:pt x="31369" y="1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40"/>
            <p:cNvSpPr/>
            <p:nvPr/>
          </p:nvSpPr>
          <p:spPr>
            <a:xfrm>
              <a:off x="35897600" y="13187750"/>
              <a:ext cx="551700" cy="602400"/>
            </a:xfrm>
            <a:custGeom>
              <a:avLst/>
              <a:gdLst/>
              <a:ahLst/>
              <a:cxnLst/>
              <a:rect l="l" t="t" r="r" b="b"/>
              <a:pathLst>
                <a:path w="22068" h="24096" extrusionOk="0">
                  <a:moveTo>
                    <a:pt x="11171" y="0"/>
                  </a:moveTo>
                  <a:cubicBezTo>
                    <a:pt x="9954" y="0"/>
                    <a:pt x="8643" y="74"/>
                    <a:pt x="7265" y="230"/>
                  </a:cubicBezTo>
                  <a:cubicBezTo>
                    <a:pt x="7265" y="230"/>
                    <a:pt x="0" y="929"/>
                    <a:pt x="395" y="5337"/>
                  </a:cubicBezTo>
                  <a:cubicBezTo>
                    <a:pt x="821" y="9744"/>
                    <a:pt x="456" y="19714"/>
                    <a:pt x="2797" y="23392"/>
                  </a:cubicBezTo>
                  <a:cubicBezTo>
                    <a:pt x="3132" y="23900"/>
                    <a:pt x="4690" y="24095"/>
                    <a:pt x="6733" y="24095"/>
                  </a:cubicBezTo>
                  <a:cubicBezTo>
                    <a:pt x="10801" y="24095"/>
                    <a:pt x="16792" y="23320"/>
                    <a:pt x="18876" y="22692"/>
                  </a:cubicBezTo>
                  <a:cubicBezTo>
                    <a:pt x="21976" y="21750"/>
                    <a:pt x="22067" y="18832"/>
                    <a:pt x="21733" y="15853"/>
                  </a:cubicBezTo>
                  <a:cubicBezTo>
                    <a:pt x="21368" y="12875"/>
                    <a:pt x="20426" y="5793"/>
                    <a:pt x="19362" y="2601"/>
                  </a:cubicBezTo>
                  <a:cubicBezTo>
                    <a:pt x="18837" y="1000"/>
                    <a:pt x="15643" y="0"/>
                    <a:pt x="11171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40"/>
            <p:cNvSpPr/>
            <p:nvPr/>
          </p:nvSpPr>
          <p:spPr>
            <a:xfrm>
              <a:off x="35917350" y="13186300"/>
              <a:ext cx="551700" cy="602325"/>
            </a:xfrm>
            <a:custGeom>
              <a:avLst/>
              <a:gdLst/>
              <a:ahLst/>
              <a:cxnLst/>
              <a:rect l="l" t="t" r="r" b="b"/>
              <a:pathLst>
                <a:path w="22068" h="24093" extrusionOk="0">
                  <a:moveTo>
                    <a:pt x="11118" y="1"/>
                  </a:moveTo>
                  <a:cubicBezTo>
                    <a:pt x="9916" y="1"/>
                    <a:pt x="8623" y="74"/>
                    <a:pt x="7265" y="227"/>
                  </a:cubicBezTo>
                  <a:cubicBezTo>
                    <a:pt x="7265" y="227"/>
                    <a:pt x="0" y="957"/>
                    <a:pt x="426" y="5364"/>
                  </a:cubicBezTo>
                  <a:cubicBezTo>
                    <a:pt x="852" y="9741"/>
                    <a:pt x="456" y="19741"/>
                    <a:pt x="2827" y="23389"/>
                  </a:cubicBezTo>
                  <a:cubicBezTo>
                    <a:pt x="3152" y="23897"/>
                    <a:pt x="4704" y="24092"/>
                    <a:pt x="6742" y="24092"/>
                  </a:cubicBezTo>
                  <a:cubicBezTo>
                    <a:pt x="10802" y="24092"/>
                    <a:pt x="16792" y="23317"/>
                    <a:pt x="18876" y="22690"/>
                  </a:cubicBezTo>
                  <a:cubicBezTo>
                    <a:pt x="22007" y="21747"/>
                    <a:pt x="22068" y="18860"/>
                    <a:pt x="21733" y="15881"/>
                  </a:cubicBezTo>
                  <a:cubicBezTo>
                    <a:pt x="21369" y="12902"/>
                    <a:pt x="20426" y="5820"/>
                    <a:pt x="19363" y="2629"/>
                  </a:cubicBezTo>
                  <a:cubicBezTo>
                    <a:pt x="18835" y="1021"/>
                    <a:pt x="15618" y="1"/>
                    <a:pt x="11118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40"/>
            <p:cNvSpPr/>
            <p:nvPr/>
          </p:nvSpPr>
          <p:spPr>
            <a:xfrm>
              <a:off x="35978900" y="14042275"/>
              <a:ext cx="208225" cy="222675"/>
            </a:xfrm>
            <a:custGeom>
              <a:avLst/>
              <a:gdLst/>
              <a:ahLst/>
              <a:cxnLst/>
              <a:rect l="l" t="t" r="r" b="b"/>
              <a:pathLst>
                <a:path w="8329" h="8907" extrusionOk="0">
                  <a:moveTo>
                    <a:pt x="8329" y="1"/>
                  </a:moveTo>
                  <a:lnTo>
                    <a:pt x="1" y="366"/>
                  </a:lnTo>
                  <a:lnTo>
                    <a:pt x="517" y="4135"/>
                  </a:lnTo>
                  <a:cubicBezTo>
                    <a:pt x="2919" y="6080"/>
                    <a:pt x="5502" y="7752"/>
                    <a:pt x="8268" y="8907"/>
                  </a:cubicBezTo>
                  <a:lnTo>
                    <a:pt x="8329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0"/>
            <p:cNvSpPr/>
            <p:nvPr/>
          </p:nvSpPr>
          <p:spPr>
            <a:xfrm>
              <a:off x="35991825" y="14145625"/>
              <a:ext cx="193800" cy="328000"/>
            </a:xfrm>
            <a:custGeom>
              <a:avLst/>
              <a:gdLst/>
              <a:ahLst/>
              <a:cxnLst/>
              <a:rect l="l" t="t" r="r" b="b"/>
              <a:pathLst>
                <a:path w="7752" h="13120" extrusionOk="0">
                  <a:moveTo>
                    <a:pt x="0" y="1"/>
                  </a:moveTo>
                  <a:lnTo>
                    <a:pt x="1794" y="12767"/>
                  </a:lnTo>
                  <a:cubicBezTo>
                    <a:pt x="2878" y="13025"/>
                    <a:pt x="3813" y="13119"/>
                    <a:pt x="4600" y="13119"/>
                  </a:cubicBezTo>
                  <a:cubicBezTo>
                    <a:pt x="6680" y="13119"/>
                    <a:pt x="7721" y="12463"/>
                    <a:pt x="7721" y="12463"/>
                  </a:cubicBezTo>
                  <a:lnTo>
                    <a:pt x="7751" y="4773"/>
                  </a:lnTo>
                  <a:cubicBezTo>
                    <a:pt x="4985" y="3618"/>
                    <a:pt x="2402" y="1946"/>
                    <a:pt x="0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40"/>
            <p:cNvSpPr/>
            <p:nvPr/>
          </p:nvSpPr>
          <p:spPr>
            <a:xfrm>
              <a:off x="35929500" y="14512100"/>
              <a:ext cx="257875" cy="45525"/>
            </a:xfrm>
            <a:custGeom>
              <a:avLst/>
              <a:gdLst/>
              <a:ahLst/>
              <a:cxnLst/>
              <a:rect l="l" t="t" r="r" b="b"/>
              <a:pathLst>
                <a:path w="10315" h="1821" extrusionOk="0">
                  <a:moveTo>
                    <a:pt x="7831" y="0"/>
                  </a:moveTo>
                  <a:cubicBezTo>
                    <a:pt x="4809" y="0"/>
                    <a:pt x="92" y="266"/>
                    <a:pt x="92" y="266"/>
                  </a:cubicBezTo>
                  <a:cubicBezTo>
                    <a:pt x="92" y="266"/>
                    <a:pt x="1" y="1117"/>
                    <a:pt x="1308" y="1391"/>
                  </a:cubicBezTo>
                  <a:cubicBezTo>
                    <a:pt x="2254" y="1606"/>
                    <a:pt x="3762" y="1821"/>
                    <a:pt x="5295" y="1821"/>
                  </a:cubicBezTo>
                  <a:cubicBezTo>
                    <a:pt x="5930" y="1821"/>
                    <a:pt x="6569" y="1784"/>
                    <a:pt x="7174" y="1695"/>
                  </a:cubicBezTo>
                  <a:cubicBezTo>
                    <a:pt x="9211" y="1421"/>
                    <a:pt x="10153" y="1208"/>
                    <a:pt x="10153" y="1208"/>
                  </a:cubicBezTo>
                  <a:cubicBezTo>
                    <a:pt x="10153" y="1208"/>
                    <a:pt x="10244" y="813"/>
                    <a:pt x="10305" y="236"/>
                  </a:cubicBezTo>
                  <a:cubicBezTo>
                    <a:pt x="10315" y="60"/>
                    <a:pt x="9263" y="0"/>
                    <a:pt x="7831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40"/>
            <p:cNvSpPr/>
            <p:nvPr/>
          </p:nvSpPr>
          <p:spPr>
            <a:xfrm>
              <a:off x="35928750" y="14478475"/>
              <a:ext cx="96525" cy="67650"/>
            </a:xfrm>
            <a:custGeom>
              <a:avLst/>
              <a:gdLst/>
              <a:ahLst/>
              <a:cxnLst/>
              <a:rect l="l" t="t" r="r" b="b"/>
              <a:pathLst>
                <a:path w="3861" h="2706" extrusionOk="0">
                  <a:moveTo>
                    <a:pt x="2432" y="0"/>
                  </a:moveTo>
                  <a:cubicBezTo>
                    <a:pt x="1399" y="395"/>
                    <a:pt x="274" y="942"/>
                    <a:pt x="122" y="1611"/>
                  </a:cubicBezTo>
                  <a:cubicBezTo>
                    <a:pt x="0" y="2219"/>
                    <a:pt x="1703" y="2614"/>
                    <a:pt x="3861" y="2705"/>
                  </a:cubicBezTo>
                  <a:cubicBezTo>
                    <a:pt x="3587" y="1763"/>
                    <a:pt x="3131" y="821"/>
                    <a:pt x="2432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40"/>
            <p:cNvSpPr/>
            <p:nvPr/>
          </p:nvSpPr>
          <p:spPr>
            <a:xfrm>
              <a:off x="35989550" y="14457175"/>
              <a:ext cx="203675" cy="89850"/>
            </a:xfrm>
            <a:custGeom>
              <a:avLst/>
              <a:gdLst/>
              <a:ahLst/>
              <a:cxnLst/>
              <a:rect l="l" t="t" r="r" b="b"/>
              <a:pathLst>
                <a:path w="8147" h="3594" extrusionOk="0">
                  <a:moveTo>
                    <a:pt x="7812" y="1"/>
                  </a:moveTo>
                  <a:cubicBezTo>
                    <a:pt x="7812" y="1"/>
                    <a:pt x="6413" y="644"/>
                    <a:pt x="4387" y="644"/>
                  </a:cubicBezTo>
                  <a:cubicBezTo>
                    <a:pt x="3628" y="644"/>
                    <a:pt x="2780" y="554"/>
                    <a:pt x="1885" y="305"/>
                  </a:cubicBezTo>
                  <a:cubicBezTo>
                    <a:pt x="1885" y="305"/>
                    <a:pt x="973" y="518"/>
                    <a:pt x="0" y="852"/>
                  </a:cubicBezTo>
                  <a:cubicBezTo>
                    <a:pt x="699" y="1673"/>
                    <a:pt x="1155" y="2615"/>
                    <a:pt x="1429" y="3557"/>
                  </a:cubicBezTo>
                  <a:cubicBezTo>
                    <a:pt x="1866" y="3582"/>
                    <a:pt x="2321" y="3594"/>
                    <a:pt x="2781" y="3594"/>
                  </a:cubicBezTo>
                  <a:cubicBezTo>
                    <a:pt x="4621" y="3594"/>
                    <a:pt x="6547" y="3399"/>
                    <a:pt x="7812" y="3010"/>
                  </a:cubicBezTo>
                  <a:cubicBezTo>
                    <a:pt x="7812" y="3010"/>
                    <a:pt x="8146" y="1247"/>
                    <a:pt x="7812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0"/>
            <p:cNvSpPr/>
            <p:nvPr/>
          </p:nvSpPr>
          <p:spPr>
            <a:xfrm>
              <a:off x="35981825" y="14422225"/>
              <a:ext cx="51750" cy="56650"/>
            </a:xfrm>
            <a:custGeom>
              <a:avLst/>
              <a:gdLst/>
              <a:ahLst/>
              <a:cxnLst/>
              <a:rect l="l" t="t" r="r" b="b"/>
              <a:pathLst>
                <a:path w="2070" h="2266" extrusionOk="0">
                  <a:moveTo>
                    <a:pt x="1272" y="233"/>
                  </a:moveTo>
                  <a:cubicBezTo>
                    <a:pt x="1306" y="233"/>
                    <a:pt x="1349" y="245"/>
                    <a:pt x="1403" y="274"/>
                  </a:cubicBezTo>
                  <a:cubicBezTo>
                    <a:pt x="1646" y="396"/>
                    <a:pt x="1646" y="1004"/>
                    <a:pt x="1646" y="1247"/>
                  </a:cubicBezTo>
                  <a:cubicBezTo>
                    <a:pt x="1661" y="1395"/>
                    <a:pt x="1662" y="1536"/>
                    <a:pt x="1658" y="1676"/>
                  </a:cubicBezTo>
                  <a:lnTo>
                    <a:pt x="1658" y="1676"/>
                  </a:lnTo>
                  <a:cubicBezTo>
                    <a:pt x="1571" y="1533"/>
                    <a:pt x="1483" y="1390"/>
                    <a:pt x="1403" y="1247"/>
                  </a:cubicBezTo>
                  <a:cubicBezTo>
                    <a:pt x="1376" y="1165"/>
                    <a:pt x="984" y="233"/>
                    <a:pt x="1272" y="233"/>
                  </a:cubicBezTo>
                  <a:close/>
                  <a:moveTo>
                    <a:pt x="664" y="1084"/>
                  </a:moveTo>
                  <a:cubicBezTo>
                    <a:pt x="686" y="1084"/>
                    <a:pt x="709" y="1088"/>
                    <a:pt x="735" y="1095"/>
                  </a:cubicBezTo>
                  <a:cubicBezTo>
                    <a:pt x="887" y="1156"/>
                    <a:pt x="1039" y="1308"/>
                    <a:pt x="1130" y="1399"/>
                  </a:cubicBezTo>
                  <a:cubicBezTo>
                    <a:pt x="1262" y="1550"/>
                    <a:pt x="1382" y="1713"/>
                    <a:pt x="1491" y="1880"/>
                  </a:cubicBezTo>
                  <a:lnTo>
                    <a:pt x="1491" y="1880"/>
                  </a:lnTo>
                  <a:cubicBezTo>
                    <a:pt x="1517" y="1924"/>
                    <a:pt x="1541" y="1965"/>
                    <a:pt x="1563" y="2002"/>
                  </a:cubicBezTo>
                  <a:lnTo>
                    <a:pt x="1563" y="2002"/>
                  </a:lnTo>
                  <a:cubicBezTo>
                    <a:pt x="1188" y="1894"/>
                    <a:pt x="777" y="1755"/>
                    <a:pt x="552" y="1429"/>
                  </a:cubicBezTo>
                  <a:cubicBezTo>
                    <a:pt x="445" y="1269"/>
                    <a:pt x="503" y="1084"/>
                    <a:pt x="664" y="1084"/>
                  </a:cubicBezTo>
                  <a:close/>
                  <a:moveTo>
                    <a:pt x="1303" y="0"/>
                  </a:moveTo>
                  <a:cubicBezTo>
                    <a:pt x="1296" y="0"/>
                    <a:pt x="1289" y="1"/>
                    <a:pt x="1282" y="1"/>
                  </a:cubicBezTo>
                  <a:cubicBezTo>
                    <a:pt x="780" y="16"/>
                    <a:pt x="852" y="517"/>
                    <a:pt x="1065" y="1039"/>
                  </a:cubicBezTo>
                  <a:lnTo>
                    <a:pt x="1065" y="1039"/>
                  </a:lnTo>
                  <a:cubicBezTo>
                    <a:pt x="1017" y="1004"/>
                    <a:pt x="968" y="972"/>
                    <a:pt x="917" y="943"/>
                  </a:cubicBezTo>
                  <a:cubicBezTo>
                    <a:pt x="834" y="887"/>
                    <a:pt x="712" y="851"/>
                    <a:pt x="596" y="851"/>
                  </a:cubicBezTo>
                  <a:cubicBezTo>
                    <a:pt x="458" y="851"/>
                    <a:pt x="328" y="902"/>
                    <a:pt x="279" y="1034"/>
                  </a:cubicBezTo>
                  <a:cubicBezTo>
                    <a:pt x="0" y="1758"/>
                    <a:pt x="1074" y="2100"/>
                    <a:pt x="1653" y="2175"/>
                  </a:cubicBezTo>
                  <a:lnTo>
                    <a:pt x="1653" y="2175"/>
                  </a:lnTo>
                  <a:cubicBezTo>
                    <a:pt x="1672" y="2235"/>
                    <a:pt x="1728" y="2265"/>
                    <a:pt x="1783" y="2265"/>
                  </a:cubicBezTo>
                  <a:cubicBezTo>
                    <a:pt x="1852" y="2265"/>
                    <a:pt x="1920" y="2220"/>
                    <a:pt x="1920" y="2128"/>
                  </a:cubicBezTo>
                  <a:cubicBezTo>
                    <a:pt x="1950" y="1647"/>
                    <a:pt x="2070" y="0"/>
                    <a:pt x="1303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40"/>
            <p:cNvSpPr/>
            <p:nvPr/>
          </p:nvSpPr>
          <p:spPr>
            <a:xfrm>
              <a:off x="36273750" y="13928200"/>
              <a:ext cx="315375" cy="280675"/>
            </a:xfrm>
            <a:custGeom>
              <a:avLst/>
              <a:gdLst/>
              <a:ahLst/>
              <a:cxnLst/>
              <a:rect l="l" t="t" r="r" b="b"/>
              <a:pathLst>
                <a:path w="12615" h="11227" extrusionOk="0">
                  <a:moveTo>
                    <a:pt x="6357" y="0"/>
                  </a:moveTo>
                  <a:cubicBezTo>
                    <a:pt x="4426" y="0"/>
                    <a:pt x="241" y="3110"/>
                    <a:pt x="91" y="4807"/>
                  </a:cubicBezTo>
                  <a:cubicBezTo>
                    <a:pt x="0" y="6327"/>
                    <a:pt x="1277" y="8485"/>
                    <a:pt x="2948" y="10643"/>
                  </a:cubicBezTo>
                  <a:cubicBezTo>
                    <a:pt x="4750" y="11045"/>
                    <a:pt x="6622" y="11226"/>
                    <a:pt x="8495" y="11226"/>
                  </a:cubicBezTo>
                  <a:cubicBezTo>
                    <a:pt x="9877" y="11226"/>
                    <a:pt x="11259" y="11128"/>
                    <a:pt x="12614" y="10947"/>
                  </a:cubicBezTo>
                  <a:cubicBezTo>
                    <a:pt x="10943" y="8090"/>
                    <a:pt x="8754" y="4108"/>
                    <a:pt x="7234" y="491"/>
                  </a:cubicBezTo>
                  <a:cubicBezTo>
                    <a:pt x="7093" y="148"/>
                    <a:pt x="6779" y="0"/>
                    <a:pt x="6357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40"/>
            <p:cNvSpPr/>
            <p:nvPr/>
          </p:nvSpPr>
          <p:spPr>
            <a:xfrm>
              <a:off x="36347450" y="14194275"/>
              <a:ext cx="304750" cy="189225"/>
            </a:xfrm>
            <a:custGeom>
              <a:avLst/>
              <a:gdLst/>
              <a:ahLst/>
              <a:cxnLst/>
              <a:rect l="l" t="t" r="r" b="b"/>
              <a:pathLst>
                <a:path w="12190" h="7569" extrusionOk="0">
                  <a:moveTo>
                    <a:pt x="0" y="0"/>
                  </a:moveTo>
                  <a:lnTo>
                    <a:pt x="0" y="0"/>
                  </a:lnTo>
                  <a:cubicBezTo>
                    <a:pt x="2949" y="3800"/>
                    <a:pt x="7143" y="7569"/>
                    <a:pt x="7143" y="7569"/>
                  </a:cubicBezTo>
                  <a:cubicBezTo>
                    <a:pt x="11064" y="6505"/>
                    <a:pt x="12189" y="4438"/>
                    <a:pt x="12189" y="4438"/>
                  </a:cubicBezTo>
                  <a:cubicBezTo>
                    <a:pt x="12189" y="4438"/>
                    <a:pt x="11125" y="2766"/>
                    <a:pt x="9666" y="304"/>
                  </a:cubicBezTo>
                  <a:cubicBezTo>
                    <a:pt x="8311" y="485"/>
                    <a:pt x="6929" y="583"/>
                    <a:pt x="5547" y="583"/>
                  </a:cubicBezTo>
                  <a:cubicBezTo>
                    <a:pt x="3674" y="583"/>
                    <a:pt x="1802" y="402"/>
                    <a:pt x="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40"/>
            <p:cNvSpPr/>
            <p:nvPr/>
          </p:nvSpPr>
          <p:spPr>
            <a:xfrm>
              <a:off x="36459925" y="14357525"/>
              <a:ext cx="231775" cy="136275"/>
            </a:xfrm>
            <a:custGeom>
              <a:avLst/>
              <a:gdLst/>
              <a:ahLst/>
              <a:cxnLst/>
              <a:rect l="l" t="t" r="r" b="b"/>
              <a:pathLst>
                <a:path w="9271" h="5451" extrusionOk="0">
                  <a:moveTo>
                    <a:pt x="8852" y="1"/>
                  </a:moveTo>
                  <a:cubicBezTo>
                    <a:pt x="7919" y="1"/>
                    <a:pt x="0" y="4929"/>
                    <a:pt x="0" y="4929"/>
                  </a:cubicBezTo>
                  <a:cubicBezTo>
                    <a:pt x="0" y="4929"/>
                    <a:pt x="221" y="5451"/>
                    <a:pt x="988" y="5451"/>
                  </a:cubicBezTo>
                  <a:cubicBezTo>
                    <a:pt x="1165" y="5451"/>
                    <a:pt x="1372" y="5423"/>
                    <a:pt x="1611" y="5355"/>
                  </a:cubicBezTo>
                  <a:cubicBezTo>
                    <a:pt x="2918" y="4990"/>
                    <a:pt x="5198" y="4048"/>
                    <a:pt x="6869" y="2802"/>
                  </a:cubicBezTo>
                  <a:cubicBezTo>
                    <a:pt x="8541" y="1586"/>
                    <a:pt x="9271" y="917"/>
                    <a:pt x="9271" y="917"/>
                  </a:cubicBezTo>
                  <a:cubicBezTo>
                    <a:pt x="9271" y="917"/>
                    <a:pt x="9180" y="552"/>
                    <a:pt x="8936" y="36"/>
                  </a:cubicBezTo>
                  <a:cubicBezTo>
                    <a:pt x="8925" y="12"/>
                    <a:pt x="8897" y="1"/>
                    <a:pt x="8852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40"/>
            <p:cNvSpPr/>
            <p:nvPr/>
          </p:nvSpPr>
          <p:spPr>
            <a:xfrm>
              <a:off x="36455350" y="14418425"/>
              <a:ext cx="99575" cy="69075"/>
            </a:xfrm>
            <a:custGeom>
              <a:avLst/>
              <a:gdLst/>
              <a:ahLst/>
              <a:cxnLst/>
              <a:rect l="l" t="t" r="r" b="b"/>
              <a:pathLst>
                <a:path w="3983" h="2763" extrusionOk="0">
                  <a:moveTo>
                    <a:pt x="1429" y="1"/>
                  </a:moveTo>
                  <a:cubicBezTo>
                    <a:pt x="700" y="821"/>
                    <a:pt x="1" y="1855"/>
                    <a:pt x="183" y="2493"/>
                  </a:cubicBezTo>
                  <a:cubicBezTo>
                    <a:pt x="239" y="2679"/>
                    <a:pt x="433" y="2762"/>
                    <a:pt x="731" y="2762"/>
                  </a:cubicBezTo>
                  <a:cubicBezTo>
                    <a:pt x="1410" y="2762"/>
                    <a:pt x="2630" y="2328"/>
                    <a:pt x="3982" y="1673"/>
                  </a:cubicBezTo>
                  <a:cubicBezTo>
                    <a:pt x="3283" y="943"/>
                    <a:pt x="2432" y="396"/>
                    <a:pt x="1429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0"/>
            <p:cNvSpPr/>
            <p:nvPr/>
          </p:nvSpPr>
          <p:spPr>
            <a:xfrm>
              <a:off x="36491075" y="14305200"/>
              <a:ext cx="197575" cy="155050"/>
            </a:xfrm>
            <a:custGeom>
              <a:avLst/>
              <a:gdLst/>
              <a:ahLst/>
              <a:cxnLst/>
              <a:rect l="l" t="t" r="r" b="b"/>
              <a:pathLst>
                <a:path w="7903" h="6202" extrusionOk="0">
                  <a:moveTo>
                    <a:pt x="6444" y="1"/>
                  </a:moveTo>
                  <a:cubicBezTo>
                    <a:pt x="6444" y="1"/>
                    <a:pt x="4712" y="2341"/>
                    <a:pt x="1398" y="3132"/>
                  </a:cubicBezTo>
                  <a:cubicBezTo>
                    <a:pt x="1398" y="3132"/>
                    <a:pt x="699" y="3740"/>
                    <a:pt x="0" y="4530"/>
                  </a:cubicBezTo>
                  <a:cubicBezTo>
                    <a:pt x="1003" y="4925"/>
                    <a:pt x="1854" y="5502"/>
                    <a:pt x="2553" y="6202"/>
                  </a:cubicBezTo>
                  <a:cubicBezTo>
                    <a:pt x="4529" y="5259"/>
                    <a:pt x="6748" y="3831"/>
                    <a:pt x="7873" y="2645"/>
                  </a:cubicBezTo>
                  <a:cubicBezTo>
                    <a:pt x="7903" y="2645"/>
                    <a:pt x="7326" y="943"/>
                    <a:pt x="6444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0"/>
            <p:cNvSpPr/>
            <p:nvPr/>
          </p:nvSpPr>
          <p:spPr>
            <a:xfrm>
              <a:off x="36474800" y="14355275"/>
              <a:ext cx="51525" cy="50275"/>
            </a:xfrm>
            <a:custGeom>
              <a:avLst/>
              <a:gdLst/>
              <a:ahLst/>
              <a:cxnLst/>
              <a:rect l="l" t="t" r="r" b="b"/>
              <a:pathLst>
                <a:path w="2061" h="2011" extrusionOk="0">
                  <a:moveTo>
                    <a:pt x="651" y="247"/>
                  </a:moveTo>
                  <a:cubicBezTo>
                    <a:pt x="955" y="247"/>
                    <a:pt x="1229" y="794"/>
                    <a:pt x="1350" y="977"/>
                  </a:cubicBezTo>
                  <a:cubicBezTo>
                    <a:pt x="1423" y="1108"/>
                    <a:pt x="1490" y="1233"/>
                    <a:pt x="1555" y="1357"/>
                  </a:cubicBezTo>
                  <a:lnTo>
                    <a:pt x="1555" y="1357"/>
                  </a:lnTo>
                  <a:cubicBezTo>
                    <a:pt x="1416" y="1276"/>
                    <a:pt x="1277" y="1191"/>
                    <a:pt x="1138" y="1098"/>
                  </a:cubicBezTo>
                  <a:cubicBezTo>
                    <a:pt x="1046" y="1037"/>
                    <a:pt x="104" y="247"/>
                    <a:pt x="651" y="247"/>
                  </a:cubicBezTo>
                  <a:close/>
                  <a:moveTo>
                    <a:pt x="600" y="1291"/>
                  </a:moveTo>
                  <a:cubicBezTo>
                    <a:pt x="718" y="1291"/>
                    <a:pt x="863" y="1349"/>
                    <a:pt x="955" y="1372"/>
                  </a:cubicBezTo>
                  <a:cubicBezTo>
                    <a:pt x="1162" y="1434"/>
                    <a:pt x="1369" y="1538"/>
                    <a:pt x="1566" y="1646"/>
                  </a:cubicBezTo>
                  <a:lnTo>
                    <a:pt x="1566" y="1646"/>
                  </a:lnTo>
                  <a:cubicBezTo>
                    <a:pt x="1587" y="1659"/>
                    <a:pt x="1608" y="1670"/>
                    <a:pt x="1627" y="1681"/>
                  </a:cubicBezTo>
                  <a:lnTo>
                    <a:pt x="1627" y="1681"/>
                  </a:lnTo>
                  <a:cubicBezTo>
                    <a:pt x="1416" y="1736"/>
                    <a:pt x="1189" y="1782"/>
                    <a:pt x="969" y="1782"/>
                  </a:cubicBezTo>
                  <a:cubicBezTo>
                    <a:pt x="794" y="1782"/>
                    <a:pt x="623" y="1753"/>
                    <a:pt x="469" y="1676"/>
                  </a:cubicBezTo>
                  <a:cubicBezTo>
                    <a:pt x="286" y="1585"/>
                    <a:pt x="256" y="1341"/>
                    <a:pt x="499" y="1311"/>
                  </a:cubicBezTo>
                  <a:cubicBezTo>
                    <a:pt x="529" y="1296"/>
                    <a:pt x="563" y="1291"/>
                    <a:pt x="600" y="1291"/>
                  </a:cubicBezTo>
                  <a:close/>
                  <a:moveTo>
                    <a:pt x="662" y="1"/>
                  </a:moveTo>
                  <a:cubicBezTo>
                    <a:pt x="588" y="1"/>
                    <a:pt x="513" y="21"/>
                    <a:pt x="438" y="65"/>
                  </a:cubicBezTo>
                  <a:cubicBezTo>
                    <a:pt x="0" y="331"/>
                    <a:pt x="295" y="734"/>
                    <a:pt x="730" y="1087"/>
                  </a:cubicBezTo>
                  <a:lnTo>
                    <a:pt x="730" y="1087"/>
                  </a:lnTo>
                  <a:cubicBezTo>
                    <a:pt x="673" y="1078"/>
                    <a:pt x="617" y="1071"/>
                    <a:pt x="560" y="1068"/>
                  </a:cubicBezTo>
                  <a:cubicBezTo>
                    <a:pt x="347" y="1068"/>
                    <a:pt x="13" y="1220"/>
                    <a:pt x="43" y="1463"/>
                  </a:cubicBezTo>
                  <a:cubicBezTo>
                    <a:pt x="102" y="1877"/>
                    <a:pt x="435" y="2010"/>
                    <a:pt x="817" y="2010"/>
                  </a:cubicBezTo>
                  <a:cubicBezTo>
                    <a:pt x="1155" y="2010"/>
                    <a:pt x="1533" y="1905"/>
                    <a:pt x="1793" y="1798"/>
                  </a:cubicBezTo>
                  <a:lnTo>
                    <a:pt x="1793" y="1798"/>
                  </a:lnTo>
                  <a:cubicBezTo>
                    <a:pt x="1814" y="1824"/>
                    <a:pt x="1843" y="1836"/>
                    <a:pt x="1873" y="1836"/>
                  </a:cubicBezTo>
                  <a:cubicBezTo>
                    <a:pt x="1960" y="1836"/>
                    <a:pt x="2061" y="1740"/>
                    <a:pt x="2019" y="1615"/>
                  </a:cubicBezTo>
                  <a:cubicBezTo>
                    <a:pt x="1830" y="1264"/>
                    <a:pt x="1257" y="1"/>
                    <a:pt x="662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0"/>
            <p:cNvSpPr/>
            <p:nvPr/>
          </p:nvSpPr>
          <p:spPr>
            <a:xfrm>
              <a:off x="36457625" y="12735950"/>
              <a:ext cx="205950" cy="377525"/>
            </a:xfrm>
            <a:custGeom>
              <a:avLst/>
              <a:gdLst/>
              <a:ahLst/>
              <a:cxnLst/>
              <a:rect l="l" t="t" r="r" b="b"/>
              <a:pathLst>
                <a:path w="8238" h="15101" extrusionOk="0">
                  <a:moveTo>
                    <a:pt x="5792" y="0"/>
                  </a:moveTo>
                  <a:cubicBezTo>
                    <a:pt x="5059" y="0"/>
                    <a:pt x="4621" y="2892"/>
                    <a:pt x="4621" y="2892"/>
                  </a:cubicBezTo>
                  <a:cubicBezTo>
                    <a:pt x="4621" y="2892"/>
                    <a:pt x="4986" y="65"/>
                    <a:pt x="4226" y="34"/>
                  </a:cubicBezTo>
                  <a:cubicBezTo>
                    <a:pt x="4223" y="34"/>
                    <a:pt x="4219" y="34"/>
                    <a:pt x="4216" y="34"/>
                  </a:cubicBezTo>
                  <a:cubicBezTo>
                    <a:pt x="3496" y="34"/>
                    <a:pt x="3405" y="3317"/>
                    <a:pt x="3405" y="3317"/>
                  </a:cubicBezTo>
                  <a:cubicBezTo>
                    <a:pt x="3405" y="3317"/>
                    <a:pt x="3259" y="2318"/>
                    <a:pt x="2761" y="2318"/>
                  </a:cubicBezTo>
                  <a:cubicBezTo>
                    <a:pt x="2657" y="2318"/>
                    <a:pt x="2538" y="2361"/>
                    <a:pt x="2402" y="2466"/>
                  </a:cubicBezTo>
                  <a:cubicBezTo>
                    <a:pt x="1612" y="3074"/>
                    <a:pt x="3284" y="5749"/>
                    <a:pt x="3284" y="5749"/>
                  </a:cubicBezTo>
                  <a:cubicBezTo>
                    <a:pt x="3284" y="5749"/>
                    <a:pt x="3284" y="6205"/>
                    <a:pt x="2615" y="8819"/>
                  </a:cubicBezTo>
                  <a:cubicBezTo>
                    <a:pt x="2068" y="10946"/>
                    <a:pt x="1004" y="13165"/>
                    <a:pt x="1" y="14898"/>
                  </a:cubicBezTo>
                  <a:cubicBezTo>
                    <a:pt x="588" y="15036"/>
                    <a:pt x="1166" y="15101"/>
                    <a:pt x="1733" y="15101"/>
                  </a:cubicBezTo>
                  <a:cubicBezTo>
                    <a:pt x="3163" y="15101"/>
                    <a:pt x="4531" y="14691"/>
                    <a:pt x="5837" y="14016"/>
                  </a:cubicBezTo>
                  <a:cubicBezTo>
                    <a:pt x="6202" y="12953"/>
                    <a:pt x="6536" y="11889"/>
                    <a:pt x="6779" y="10825"/>
                  </a:cubicBezTo>
                  <a:cubicBezTo>
                    <a:pt x="8238" y="4776"/>
                    <a:pt x="7813" y="490"/>
                    <a:pt x="7174" y="430"/>
                  </a:cubicBezTo>
                  <a:cubicBezTo>
                    <a:pt x="7170" y="429"/>
                    <a:pt x="7167" y="429"/>
                    <a:pt x="7163" y="429"/>
                  </a:cubicBezTo>
                  <a:cubicBezTo>
                    <a:pt x="6562" y="429"/>
                    <a:pt x="6201" y="2833"/>
                    <a:pt x="6141" y="3196"/>
                  </a:cubicBezTo>
                  <a:cubicBezTo>
                    <a:pt x="6202" y="2800"/>
                    <a:pt x="6536" y="126"/>
                    <a:pt x="5837" y="4"/>
                  </a:cubicBezTo>
                  <a:cubicBezTo>
                    <a:pt x="5822" y="2"/>
                    <a:pt x="5807" y="0"/>
                    <a:pt x="5792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40"/>
            <p:cNvSpPr/>
            <p:nvPr/>
          </p:nvSpPr>
          <p:spPr>
            <a:xfrm>
              <a:off x="36404450" y="13086350"/>
              <a:ext cx="199100" cy="307775"/>
            </a:xfrm>
            <a:custGeom>
              <a:avLst/>
              <a:gdLst/>
              <a:ahLst/>
              <a:cxnLst/>
              <a:rect l="l" t="t" r="r" b="b"/>
              <a:pathLst>
                <a:path w="7964" h="12311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658" y="675"/>
                    <a:pt x="5290" y="1085"/>
                    <a:pt x="3860" y="1085"/>
                  </a:cubicBezTo>
                  <a:cubicBezTo>
                    <a:pt x="3293" y="1085"/>
                    <a:pt x="2715" y="1020"/>
                    <a:pt x="2128" y="882"/>
                  </a:cubicBezTo>
                  <a:cubicBezTo>
                    <a:pt x="1034" y="2888"/>
                    <a:pt x="0" y="4317"/>
                    <a:pt x="0" y="4317"/>
                  </a:cubicBezTo>
                  <a:lnTo>
                    <a:pt x="1064" y="12311"/>
                  </a:lnTo>
                  <a:cubicBezTo>
                    <a:pt x="2888" y="10669"/>
                    <a:pt x="5380" y="6505"/>
                    <a:pt x="7204" y="2067"/>
                  </a:cubicBezTo>
                  <a:cubicBezTo>
                    <a:pt x="7477" y="1368"/>
                    <a:pt x="7721" y="699"/>
                    <a:pt x="796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40"/>
            <p:cNvSpPr/>
            <p:nvPr/>
          </p:nvSpPr>
          <p:spPr>
            <a:xfrm>
              <a:off x="35836800" y="13675250"/>
              <a:ext cx="717350" cy="455825"/>
            </a:xfrm>
            <a:custGeom>
              <a:avLst/>
              <a:gdLst/>
              <a:ahLst/>
              <a:cxnLst/>
              <a:rect l="l" t="t" r="r" b="b"/>
              <a:pathLst>
                <a:path w="28694" h="18233" extrusionOk="0">
                  <a:moveTo>
                    <a:pt x="4985" y="1"/>
                  </a:moveTo>
                  <a:lnTo>
                    <a:pt x="5107" y="1004"/>
                  </a:lnTo>
                  <a:lnTo>
                    <a:pt x="5016" y="1004"/>
                  </a:lnTo>
                  <a:lnTo>
                    <a:pt x="1" y="15047"/>
                  </a:lnTo>
                  <a:cubicBezTo>
                    <a:pt x="1" y="15047"/>
                    <a:pt x="1733" y="17266"/>
                    <a:pt x="5502" y="17326"/>
                  </a:cubicBezTo>
                  <a:cubicBezTo>
                    <a:pt x="6088" y="17341"/>
                    <a:pt x="6631" y="17344"/>
                    <a:pt x="7143" y="17344"/>
                  </a:cubicBezTo>
                  <a:cubicBezTo>
                    <a:pt x="7766" y="17344"/>
                    <a:pt x="8344" y="17339"/>
                    <a:pt x="8901" y="17339"/>
                  </a:cubicBezTo>
                  <a:cubicBezTo>
                    <a:pt x="10831" y="17339"/>
                    <a:pt x="12503" y="17408"/>
                    <a:pt x="14894" y="18026"/>
                  </a:cubicBezTo>
                  <a:cubicBezTo>
                    <a:pt x="15464" y="18168"/>
                    <a:pt x="16107" y="18233"/>
                    <a:pt x="16793" y="18233"/>
                  </a:cubicBezTo>
                  <a:cubicBezTo>
                    <a:pt x="20497" y="18233"/>
                    <a:pt x="25463" y="16349"/>
                    <a:pt x="27053" y="14682"/>
                  </a:cubicBezTo>
                  <a:cubicBezTo>
                    <a:pt x="27691" y="14044"/>
                    <a:pt x="28238" y="13375"/>
                    <a:pt x="28694" y="12767"/>
                  </a:cubicBezTo>
                  <a:cubicBezTo>
                    <a:pt x="19758" y="11642"/>
                    <a:pt x="11338" y="6810"/>
                    <a:pt x="4985" y="1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0"/>
            <p:cNvSpPr/>
            <p:nvPr/>
          </p:nvSpPr>
          <p:spPr>
            <a:xfrm>
              <a:off x="35890750" y="13159300"/>
              <a:ext cx="612500" cy="496975"/>
            </a:xfrm>
            <a:custGeom>
              <a:avLst/>
              <a:gdLst/>
              <a:ahLst/>
              <a:cxnLst/>
              <a:rect l="l" t="t" r="r" b="b"/>
              <a:pathLst>
                <a:path w="24500" h="19879" extrusionOk="0">
                  <a:moveTo>
                    <a:pt x="20548" y="0"/>
                  </a:moveTo>
                  <a:cubicBezTo>
                    <a:pt x="20548" y="0"/>
                    <a:pt x="19454" y="1885"/>
                    <a:pt x="15806" y="3921"/>
                  </a:cubicBezTo>
                  <a:cubicBezTo>
                    <a:pt x="15778" y="3940"/>
                    <a:pt x="15747" y="3947"/>
                    <a:pt x="15715" y="3947"/>
                  </a:cubicBezTo>
                  <a:cubicBezTo>
                    <a:pt x="15643" y="3947"/>
                    <a:pt x="15565" y="3912"/>
                    <a:pt x="15502" y="3891"/>
                  </a:cubicBezTo>
                  <a:cubicBezTo>
                    <a:pt x="14092" y="3684"/>
                    <a:pt x="12856" y="3603"/>
                    <a:pt x="11784" y="3603"/>
                  </a:cubicBezTo>
                  <a:cubicBezTo>
                    <a:pt x="7983" y="3603"/>
                    <a:pt x="6262" y="4620"/>
                    <a:pt x="6262" y="4620"/>
                  </a:cubicBezTo>
                  <a:cubicBezTo>
                    <a:pt x="6262" y="4620"/>
                    <a:pt x="2128" y="5137"/>
                    <a:pt x="274" y="8177"/>
                  </a:cubicBezTo>
                  <a:cubicBezTo>
                    <a:pt x="153" y="8329"/>
                    <a:pt x="92" y="8511"/>
                    <a:pt x="1" y="8663"/>
                  </a:cubicBezTo>
                  <a:cubicBezTo>
                    <a:pt x="5502" y="14499"/>
                    <a:pt x="12980" y="17599"/>
                    <a:pt x="20579" y="19879"/>
                  </a:cubicBezTo>
                  <a:lnTo>
                    <a:pt x="20639" y="19879"/>
                  </a:lnTo>
                  <a:lnTo>
                    <a:pt x="20214" y="19210"/>
                  </a:lnTo>
                  <a:lnTo>
                    <a:pt x="20031" y="12007"/>
                  </a:lnTo>
                  <a:cubicBezTo>
                    <a:pt x="20031" y="12007"/>
                    <a:pt x="22919" y="10274"/>
                    <a:pt x="24013" y="7599"/>
                  </a:cubicBezTo>
                  <a:cubicBezTo>
                    <a:pt x="24500" y="6414"/>
                    <a:pt x="21186" y="517"/>
                    <a:pt x="205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0"/>
            <p:cNvSpPr/>
            <p:nvPr/>
          </p:nvSpPr>
          <p:spPr>
            <a:xfrm>
              <a:off x="35850475" y="13375875"/>
              <a:ext cx="554750" cy="328225"/>
            </a:xfrm>
            <a:custGeom>
              <a:avLst/>
              <a:gdLst/>
              <a:ahLst/>
              <a:cxnLst/>
              <a:rect l="l" t="t" r="r" b="b"/>
              <a:pathLst>
                <a:path w="22190" h="13129" extrusionOk="0">
                  <a:moveTo>
                    <a:pt x="1612" y="0"/>
                  </a:moveTo>
                  <a:cubicBezTo>
                    <a:pt x="1" y="2827"/>
                    <a:pt x="61" y="5015"/>
                    <a:pt x="61" y="5015"/>
                  </a:cubicBezTo>
                  <a:cubicBezTo>
                    <a:pt x="61" y="5015"/>
                    <a:pt x="1247" y="5927"/>
                    <a:pt x="3679" y="6110"/>
                  </a:cubicBezTo>
                  <a:cubicBezTo>
                    <a:pt x="3770" y="6110"/>
                    <a:pt x="3861" y="6140"/>
                    <a:pt x="3983" y="6140"/>
                  </a:cubicBezTo>
                  <a:lnTo>
                    <a:pt x="3952" y="7751"/>
                  </a:lnTo>
                  <a:lnTo>
                    <a:pt x="4438" y="11976"/>
                  </a:lnTo>
                  <a:cubicBezTo>
                    <a:pt x="4803" y="12371"/>
                    <a:pt x="5168" y="12736"/>
                    <a:pt x="5533" y="13101"/>
                  </a:cubicBezTo>
                  <a:cubicBezTo>
                    <a:pt x="6339" y="13118"/>
                    <a:pt x="7152" y="13129"/>
                    <a:pt x="7968" y="13129"/>
                  </a:cubicBezTo>
                  <a:cubicBezTo>
                    <a:pt x="12840" y="13129"/>
                    <a:pt x="17816" y="12752"/>
                    <a:pt x="22190" y="11216"/>
                  </a:cubicBezTo>
                  <a:cubicBezTo>
                    <a:pt x="14591" y="8936"/>
                    <a:pt x="7113" y="5836"/>
                    <a:pt x="1612" y="0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40"/>
            <p:cNvSpPr/>
            <p:nvPr/>
          </p:nvSpPr>
          <p:spPr>
            <a:xfrm>
              <a:off x="35988775" y="13655500"/>
              <a:ext cx="602625" cy="338950"/>
            </a:xfrm>
            <a:custGeom>
              <a:avLst/>
              <a:gdLst/>
              <a:ahLst/>
              <a:cxnLst/>
              <a:rect l="l" t="t" r="r" b="b"/>
              <a:pathLst>
                <a:path w="24105" h="13558" extrusionOk="0">
                  <a:moveTo>
                    <a:pt x="16718" y="1"/>
                  </a:moveTo>
                  <a:cubicBezTo>
                    <a:pt x="12315" y="1564"/>
                    <a:pt x="7332" y="1943"/>
                    <a:pt x="2437" y="1943"/>
                  </a:cubicBezTo>
                  <a:cubicBezTo>
                    <a:pt x="1622" y="1943"/>
                    <a:pt x="808" y="1933"/>
                    <a:pt x="1" y="1916"/>
                  </a:cubicBezTo>
                  <a:lnTo>
                    <a:pt x="1" y="1916"/>
                  </a:lnTo>
                  <a:cubicBezTo>
                    <a:pt x="6232" y="8116"/>
                    <a:pt x="14195" y="12493"/>
                    <a:pt x="22615" y="13557"/>
                  </a:cubicBezTo>
                  <a:cubicBezTo>
                    <a:pt x="23557" y="12372"/>
                    <a:pt x="24104" y="11460"/>
                    <a:pt x="24104" y="11460"/>
                  </a:cubicBezTo>
                  <a:lnTo>
                    <a:pt x="16718" y="1"/>
                  </a:ln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0"/>
            <p:cNvSpPr/>
            <p:nvPr/>
          </p:nvSpPr>
          <p:spPr>
            <a:xfrm>
              <a:off x="36259300" y="13205750"/>
              <a:ext cx="198350" cy="489300"/>
            </a:xfrm>
            <a:custGeom>
              <a:avLst/>
              <a:gdLst/>
              <a:ahLst/>
              <a:cxnLst/>
              <a:rect l="l" t="t" r="r" b="b"/>
              <a:pathLst>
                <a:path w="7934" h="19572" extrusionOk="0">
                  <a:moveTo>
                    <a:pt x="2240" y="0"/>
                  </a:moveTo>
                  <a:cubicBezTo>
                    <a:pt x="1284" y="0"/>
                    <a:pt x="800" y="897"/>
                    <a:pt x="153" y="1121"/>
                  </a:cubicBezTo>
                  <a:cubicBezTo>
                    <a:pt x="61" y="2732"/>
                    <a:pt x="1" y="6349"/>
                    <a:pt x="730" y="9115"/>
                  </a:cubicBezTo>
                  <a:cubicBezTo>
                    <a:pt x="2280" y="14951"/>
                    <a:pt x="4651" y="16836"/>
                    <a:pt x="7934" y="19571"/>
                  </a:cubicBezTo>
                  <a:cubicBezTo>
                    <a:pt x="7812" y="17930"/>
                    <a:pt x="6840" y="14981"/>
                    <a:pt x="6840" y="14981"/>
                  </a:cubicBezTo>
                  <a:cubicBezTo>
                    <a:pt x="6840" y="14981"/>
                    <a:pt x="4742" y="9936"/>
                    <a:pt x="4134" y="7687"/>
                  </a:cubicBezTo>
                  <a:cubicBezTo>
                    <a:pt x="3526" y="5437"/>
                    <a:pt x="2949" y="148"/>
                    <a:pt x="2949" y="148"/>
                  </a:cubicBezTo>
                  <a:cubicBezTo>
                    <a:pt x="2685" y="44"/>
                    <a:pt x="2451" y="0"/>
                    <a:pt x="2240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0"/>
            <p:cNvSpPr/>
            <p:nvPr/>
          </p:nvSpPr>
          <p:spPr>
            <a:xfrm>
              <a:off x="36228900" y="13233775"/>
              <a:ext cx="230275" cy="484075"/>
            </a:xfrm>
            <a:custGeom>
              <a:avLst/>
              <a:gdLst/>
              <a:ahLst/>
              <a:cxnLst/>
              <a:rect l="l" t="t" r="r" b="b"/>
              <a:pathLst>
                <a:path w="9211" h="19363" extrusionOk="0">
                  <a:moveTo>
                    <a:pt x="1369" y="0"/>
                  </a:moveTo>
                  <a:lnTo>
                    <a:pt x="1369" y="0"/>
                  </a:lnTo>
                  <a:cubicBezTo>
                    <a:pt x="913" y="152"/>
                    <a:pt x="639" y="395"/>
                    <a:pt x="609" y="760"/>
                  </a:cubicBezTo>
                  <a:cubicBezTo>
                    <a:pt x="457" y="1793"/>
                    <a:pt x="1" y="5958"/>
                    <a:pt x="2128" y="11246"/>
                  </a:cubicBezTo>
                  <a:cubicBezTo>
                    <a:pt x="4226" y="16535"/>
                    <a:pt x="9089" y="19362"/>
                    <a:pt x="9089" y="19362"/>
                  </a:cubicBezTo>
                  <a:cubicBezTo>
                    <a:pt x="9180" y="19180"/>
                    <a:pt x="9211" y="18845"/>
                    <a:pt x="9180" y="18450"/>
                  </a:cubicBezTo>
                  <a:cubicBezTo>
                    <a:pt x="5867" y="15715"/>
                    <a:pt x="3496" y="13800"/>
                    <a:pt x="1946" y="7994"/>
                  </a:cubicBezTo>
                  <a:cubicBezTo>
                    <a:pt x="1217" y="5228"/>
                    <a:pt x="1277" y="1611"/>
                    <a:pt x="1369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0"/>
            <p:cNvSpPr/>
            <p:nvPr/>
          </p:nvSpPr>
          <p:spPr>
            <a:xfrm>
              <a:off x="35722825" y="12981525"/>
              <a:ext cx="136025" cy="83300"/>
            </a:xfrm>
            <a:custGeom>
              <a:avLst/>
              <a:gdLst/>
              <a:ahLst/>
              <a:cxnLst/>
              <a:rect l="l" t="t" r="r" b="b"/>
              <a:pathLst>
                <a:path w="5441" h="3332" extrusionOk="0">
                  <a:moveTo>
                    <a:pt x="3464" y="0"/>
                  </a:moveTo>
                  <a:cubicBezTo>
                    <a:pt x="2197" y="0"/>
                    <a:pt x="935" y="483"/>
                    <a:pt x="0" y="1397"/>
                  </a:cubicBezTo>
                  <a:cubicBezTo>
                    <a:pt x="343" y="2424"/>
                    <a:pt x="1299" y="3331"/>
                    <a:pt x="2780" y="3331"/>
                  </a:cubicBezTo>
                  <a:cubicBezTo>
                    <a:pt x="3535" y="3331"/>
                    <a:pt x="4426" y="3096"/>
                    <a:pt x="5441" y="2522"/>
                  </a:cubicBezTo>
                  <a:lnTo>
                    <a:pt x="5076" y="272"/>
                  </a:lnTo>
                  <a:cubicBezTo>
                    <a:pt x="4555" y="89"/>
                    <a:pt x="4009" y="0"/>
                    <a:pt x="34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40"/>
            <p:cNvSpPr/>
            <p:nvPr/>
          </p:nvSpPr>
          <p:spPr>
            <a:xfrm>
              <a:off x="35715975" y="12937200"/>
              <a:ext cx="133775" cy="79250"/>
            </a:xfrm>
            <a:custGeom>
              <a:avLst/>
              <a:gdLst/>
              <a:ahLst/>
              <a:cxnLst/>
              <a:rect l="l" t="t" r="r" b="b"/>
              <a:pathLst>
                <a:path w="5351" h="3170" extrusionOk="0">
                  <a:moveTo>
                    <a:pt x="3042" y="1"/>
                  </a:moveTo>
                  <a:cubicBezTo>
                    <a:pt x="2345" y="1"/>
                    <a:pt x="1564" y="183"/>
                    <a:pt x="852" y="769"/>
                  </a:cubicBezTo>
                  <a:cubicBezTo>
                    <a:pt x="183" y="1316"/>
                    <a:pt x="1" y="2288"/>
                    <a:pt x="305" y="3170"/>
                  </a:cubicBezTo>
                  <a:cubicBezTo>
                    <a:pt x="1218" y="2256"/>
                    <a:pt x="2474" y="1773"/>
                    <a:pt x="3739" y="1773"/>
                  </a:cubicBezTo>
                  <a:cubicBezTo>
                    <a:pt x="4283" y="1773"/>
                    <a:pt x="4829" y="1862"/>
                    <a:pt x="5350" y="2045"/>
                  </a:cubicBezTo>
                  <a:lnTo>
                    <a:pt x="5107" y="495"/>
                  </a:lnTo>
                  <a:cubicBezTo>
                    <a:pt x="5107" y="495"/>
                    <a:pt x="4189" y="1"/>
                    <a:pt x="3042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40"/>
            <p:cNvSpPr/>
            <p:nvPr/>
          </p:nvSpPr>
          <p:spPr>
            <a:xfrm>
              <a:off x="35758525" y="12985325"/>
              <a:ext cx="89700" cy="61675"/>
            </a:xfrm>
            <a:custGeom>
              <a:avLst/>
              <a:gdLst/>
              <a:ahLst/>
              <a:cxnLst/>
              <a:rect l="l" t="t" r="r" b="b"/>
              <a:pathLst>
                <a:path w="3588" h="2467" extrusionOk="0">
                  <a:moveTo>
                    <a:pt x="1759" y="1"/>
                  </a:moveTo>
                  <a:cubicBezTo>
                    <a:pt x="1173" y="1"/>
                    <a:pt x="549" y="240"/>
                    <a:pt x="62" y="455"/>
                  </a:cubicBezTo>
                  <a:cubicBezTo>
                    <a:pt x="1" y="485"/>
                    <a:pt x="31" y="515"/>
                    <a:pt x="62" y="515"/>
                  </a:cubicBezTo>
                  <a:cubicBezTo>
                    <a:pt x="615" y="423"/>
                    <a:pt x="1236" y="163"/>
                    <a:pt x="1801" y="163"/>
                  </a:cubicBezTo>
                  <a:cubicBezTo>
                    <a:pt x="2167" y="163"/>
                    <a:pt x="2510" y="272"/>
                    <a:pt x="2797" y="607"/>
                  </a:cubicBezTo>
                  <a:cubicBezTo>
                    <a:pt x="3192" y="1093"/>
                    <a:pt x="3284" y="1792"/>
                    <a:pt x="3405" y="2400"/>
                  </a:cubicBezTo>
                  <a:cubicBezTo>
                    <a:pt x="3405" y="2446"/>
                    <a:pt x="3432" y="2466"/>
                    <a:pt x="3465" y="2466"/>
                  </a:cubicBezTo>
                  <a:cubicBezTo>
                    <a:pt x="3518" y="2466"/>
                    <a:pt x="3587" y="2414"/>
                    <a:pt x="3587" y="2339"/>
                  </a:cubicBezTo>
                  <a:cubicBezTo>
                    <a:pt x="3466" y="1640"/>
                    <a:pt x="3314" y="728"/>
                    <a:pt x="2676" y="272"/>
                  </a:cubicBezTo>
                  <a:cubicBezTo>
                    <a:pt x="2403" y="76"/>
                    <a:pt x="2087" y="1"/>
                    <a:pt x="175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0"/>
            <p:cNvSpPr/>
            <p:nvPr/>
          </p:nvSpPr>
          <p:spPr>
            <a:xfrm>
              <a:off x="35796075" y="13002750"/>
              <a:ext cx="49525" cy="23325"/>
            </a:xfrm>
            <a:custGeom>
              <a:avLst/>
              <a:gdLst/>
              <a:ahLst/>
              <a:cxnLst/>
              <a:rect l="l" t="t" r="r" b="b"/>
              <a:pathLst>
                <a:path w="1981" h="933" extrusionOk="0">
                  <a:moveTo>
                    <a:pt x="739" y="1"/>
                  </a:moveTo>
                  <a:cubicBezTo>
                    <a:pt x="503" y="1"/>
                    <a:pt x="266" y="98"/>
                    <a:pt x="49" y="335"/>
                  </a:cubicBezTo>
                  <a:cubicBezTo>
                    <a:pt x="0" y="360"/>
                    <a:pt x="50" y="443"/>
                    <a:pt x="102" y="443"/>
                  </a:cubicBezTo>
                  <a:cubicBezTo>
                    <a:pt x="115" y="443"/>
                    <a:pt x="128" y="438"/>
                    <a:pt x="140" y="426"/>
                  </a:cubicBezTo>
                  <a:cubicBezTo>
                    <a:pt x="352" y="292"/>
                    <a:pt x="539" y="194"/>
                    <a:pt x="748" y="194"/>
                  </a:cubicBezTo>
                  <a:cubicBezTo>
                    <a:pt x="869" y="194"/>
                    <a:pt x="998" y="227"/>
                    <a:pt x="1143" y="305"/>
                  </a:cubicBezTo>
                  <a:cubicBezTo>
                    <a:pt x="1386" y="457"/>
                    <a:pt x="1569" y="700"/>
                    <a:pt x="1782" y="913"/>
                  </a:cubicBezTo>
                  <a:cubicBezTo>
                    <a:pt x="1795" y="926"/>
                    <a:pt x="1814" y="932"/>
                    <a:pt x="1833" y="932"/>
                  </a:cubicBezTo>
                  <a:cubicBezTo>
                    <a:pt x="1900" y="932"/>
                    <a:pt x="1981" y="862"/>
                    <a:pt x="1933" y="791"/>
                  </a:cubicBezTo>
                  <a:cubicBezTo>
                    <a:pt x="1652" y="369"/>
                    <a:pt x="1199" y="1"/>
                    <a:pt x="73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40"/>
            <p:cNvSpPr/>
            <p:nvPr/>
          </p:nvSpPr>
          <p:spPr>
            <a:xfrm>
              <a:off x="36429525" y="12867300"/>
              <a:ext cx="129850" cy="85075"/>
            </a:xfrm>
            <a:custGeom>
              <a:avLst/>
              <a:gdLst/>
              <a:ahLst/>
              <a:cxnLst/>
              <a:rect l="l" t="t" r="r" b="b"/>
              <a:pathLst>
                <a:path w="5194" h="3403" extrusionOk="0">
                  <a:moveTo>
                    <a:pt x="3067" y="0"/>
                  </a:moveTo>
                  <a:cubicBezTo>
                    <a:pt x="1973" y="0"/>
                    <a:pt x="881" y="351"/>
                    <a:pt x="0" y="1011"/>
                  </a:cubicBezTo>
                  <a:lnTo>
                    <a:pt x="365" y="3261"/>
                  </a:lnTo>
                  <a:cubicBezTo>
                    <a:pt x="865" y="3358"/>
                    <a:pt x="1321" y="3403"/>
                    <a:pt x="1737" y="3403"/>
                  </a:cubicBezTo>
                  <a:cubicBezTo>
                    <a:pt x="4176" y="3403"/>
                    <a:pt x="5193" y="1867"/>
                    <a:pt x="5167" y="464"/>
                  </a:cubicBezTo>
                  <a:cubicBezTo>
                    <a:pt x="4505" y="151"/>
                    <a:pt x="3785" y="0"/>
                    <a:pt x="306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40"/>
            <p:cNvSpPr/>
            <p:nvPr/>
          </p:nvSpPr>
          <p:spPr>
            <a:xfrm>
              <a:off x="36423450" y="12831975"/>
              <a:ext cx="135275" cy="61375"/>
            </a:xfrm>
            <a:custGeom>
              <a:avLst/>
              <a:gdLst/>
              <a:ahLst/>
              <a:cxnLst/>
              <a:rect l="l" t="t" r="r" b="b"/>
              <a:pathLst>
                <a:path w="5411" h="2455" extrusionOk="0">
                  <a:moveTo>
                    <a:pt x="2159" y="0"/>
                  </a:moveTo>
                  <a:cubicBezTo>
                    <a:pt x="748" y="0"/>
                    <a:pt x="0" y="881"/>
                    <a:pt x="0" y="905"/>
                  </a:cubicBezTo>
                  <a:lnTo>
                    <a:pt x="243" y="2455"/>
                  </a:lnTo>
                  <a:cubicBezTo>
                    <a:pt x="1128" y="1773"/>
                    <a:pt x="2224" y="1415"/>
                    <a:pt x="3324" y="1415"/>
                  </a:cubicBezTo>
                  <a:cubicBezTo>
                    <a:pt x="4037" y="1415"/>
                    <a:pt x="4752" y="1566"/>
                    <a:pt x="5410" y="1877"/>
                  </a:cubicBezTo>
                  <a:cubicBezTo>
                    <a:pt x="5410" y="965"/>
                    <a:pt x="4377" y="570"/>
                    <a:pt x="3556" y="266"/>
                  </a:cubicBezTo>
                  <a:cubicBezTo>
                    <a:pt x="3036" y="75"/>
                    <a:pt x="2569" y="0"/>
                    <a:pt x="2159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40"/>
            <p:cNvSpPr/>
            <p:nvPr/>
          </p:nvSpPr>
          <p:spPr>
            <a:xfrm>
              <a:off x="36442425" y="12871300"/>
              <a:ext cx="76775" cy="75875"/>
            </a:xfrm>
            <a:custGeom>
              <a:avLst/>
              <a:gdLst/>
              <a:ahLst/>
              <a:cxnLst/>
              <a:rect l="l" t="t" r="r" b="b"/>
              <a:pathLst>
                <a:path w="3071" h="3035" extrusionOk="0">
                  <a:moveTo>
                    <a:pt x="2360" y="4"/>
                  </a:moveTo>
                  <a:cubicBezTo>
                    <a:pt x="1632" y="4"/>
                    <a:pt x="844" y="135"/>
                    <a:pt x="426" y="760"/>
                  </a:cubicBezTo>
                  <a:cubicBezTo>
                    <a:pt x="1" y="1368"/>
                    <a:pt x="153" y="2280"/>
                    <a:pt x="274" y="2979"/>
                  </a:cubicBezTo>
                  <a:cubicBezTo>
                    <a:pt x="287" y="3017"/>
                    <a:pt x="327" y="3034"/>
                    <a:pt x="366" y="3034"/>
                  </a:cubicBezTo>
                  <a:cubicBezTo>
                    <a:pt x="420" y="3034"/>
                    <a:pt x="475" y="3002"/>
                    <a:pt x="457" y="2949"/>
                  </a:cubicBezTo>
                  <a:cubicBezTo>
                    <a:pt x="396" y="2310"/>
                    <a:pt x="183" y="1551"/>
                    <a:pt x="518" y="943"/>
                  </a:cubicBezTo>
                  <a:cubicBezTo>
                    <a:pt x="1004" y="0"/>
                    <a:pt x="2159" y="244"/>
                    <a:pt x="3010" y="92"/>
                  </a:cubicBezTo>
                  <a:cubicBezTo>
                    <a:pt x="3071" y="92"/>
                    <a:pt x="3040" y="31"/>
                    <a:pt x="3010" y="31"/>
                  </a:cubicBezTo>
                  <a:cubicBezTo>
                    <a:pt x="2808" y="16"/>
                    <a:pt x="2587" y="4"/>
                    <a:pt x="2360" y="4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0"/>
            <p:cNvSpPr/>
            <p:nvPr/>
          </p:nvSpPr>
          <p:spPr>
            <a:xfrm>
              <a:off x="36445475" y="12894350"/>
              <a:ext cx="43075" cy="32025"/>
            </a:xfrm>
            <a:custGeom>
              <a:avLst/>
              <a:gdLst/>
              <a:ahLst/>
              <a:cxnLst/>
              <a:rect l="l" t="t" r="r" b="b"/>
              <a:pathLst>
                <a:path w="1723" h="1281" extrusionOk="0">
                  <a:moveTo>
                    <a:pt x="1155" y="1"/>
                  </a:moveTo>
                  <a:cubicBezTo>
                    <a:pt x="596" y="1"/>
                    <a:pt x="167" y="573"/>
                    <a:pt x="0" y="1145"/>
                  </a:cubicBezTo>
                  <a:cubicBezTo>
                    <a:pt x="0" y="1226"/>
                    <a:pt x="68" y="1280"/>
                    <a:pt x="122" y="1280"/>
                  </a:cubicBezTo>
                  <a:cubicBezTo>
                    <a:pt x="149" y="1280"/>
                    <a:pt x="173" y="1267"/>
                    <a:pt x="183" y="1236"/>
                  </a:cubicBezTo>
                  <a:cubicBezTo>
                    <a:pt x="365" y="963"/>
                    <a:pt x="426" y="659"/>
                    <a:pt x="639" y="446"/>
                  </a:cubicBezTo>
                  <a:cubicBezTo>
                    <a:pt x="806" y="260"/>
                    <a:pt x="997" y="188"/>
                    <a:pt x="1196" y="188"/>
                  </a:cubicBezTo>
                  <a:cubicBezTo>
                    <a:pt x="1322" y="188"/>
                    <a:pt x="1452" y="217"/>
                    <a:pt x="1581" y="264"/>
                  </a:cubicBezTo>
                  <a:cubicBezTo>
                    <a:pt x="1591" y="267"/>
                    <a:pt x="1601" y="269"/>
                    <a:pt x="1610" y="269"/>
                  </a:cubicBezTo>
                  <a:cubicBezTo>
                    <a:pt x="1684" y="269"/>
                    <a:pt x="1723" y="169"/>
                    <a:pt x="1642" y="142"/>
                  </a:cubicBezTo>
                  <a:cubicBezTo>
                    <a:pt x="1472" y="44"/>
                    <a:pt x="1308" y="1"/>
                    <a:pt x="115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0"/>
            <p:cNvSpPr/>
            <p:nvPr/>
          </p:nvSpPr>
          <p:spPr>
            <a:xfrm>
              <a:off x="36094400" y="13210200"/>
              <a:ext cx="151250" cy="77075"/>
            </a:xfrm>
            <a:custGeom>
              <a:avLst/>
              <a:gdLst/>
              <a:ahLst/>
              <a:cxnLst/>
              <a:rect l="l" t="t" r="r" b="b"/>
              <a:pathLst>
                <a:path w="6050" h="3083" extrusionOk="0">
                  <a:moveTo>
                    <a:pt x="6049" y="1"/>
                  </a:moveTo>
                  <a:lnTo>
                    <a:pt x="6049" y="1"/>
                  </a:lnTo>
                  <a:cubicBezTo>
                    <a:pt x="4074" y="122"/>
                    <a:pt x="2128" y="457"/>
                    <a:pt x="213" y="1095"/>
                  </a:cubicBezTo>
                  <a:cubicBezTo>
                    <a:pt x="153" y="1308"/>
                    <a:pt x="92" y="1521"/>
                    <a:pt x="1" y="1703"/>
                  </a:cubicBezTo>
                  <a:cubicBezTo>
                    <a:pt x="1" y="1703"/>
                    <a:pt x="1305" y="3082"/>
                    <a:pt x="3250" y="3082"/>
                  </a:cubicBezTo>
                  <a:cubicBezTo>
                    <a:pt x="4075" y="3082"/>
                    <a:pt x="5015" y="2834"/>
                    <a:pt x="6019" y="2129"/>
                  </a:cubicBezTo>
                  <a:cubicBezTo>
                    <a:pt x="6019" y="2129"/>
                    <a:pt x="5958" y="1156"/>
                    <a:pt x="60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40"/>
            <p:cNvSpPr/>
            <p:nvPr/>
          </p:nvSpPr>
          <p:spPr>
            <a:xfrm>
              <a:off x="36094400" y="13153225"/>
              <a:ext cx="162650" cy="84375"/>
            </a:xfrm>
            <a:custGeom>
              <a:avLst/>
              <a:gdLst/>
              <a:ahLst/>
              <a:cxnLst/>
              <a:rect l="l" t="t" r="r" b="b"/>
              <a:pathLst>
                <a:path w="6506" h="3375" extrusionOk="0">
                  <a:moveTo>
                    <a:pt x="6505" y="0"/>
                  </a:moveTo>
                  <a:lnTo>
                    <a:pt x="1" y="547"/>
                  </a:lnTo>
                  <a:cubicBezTo>
                    <a:pt x="1" y="547"/>
                    <a:pt x="517" y="2128"/>
                    <a:pt x="213" y="3374"/>
                  </a:cubicBezTo>
                  <a:cubicBezTo>
                    <a:pt x="2128" y="2736"/>
                    <a:pt x="4074" y="2401"/>
                    <a:pt x="6049" y="2280"/>
                  </a:cubicBezTo>
                  <a:cubicBezTo>
                    <a:pt x="6110" y="1520"/>
                    <a:pt x="6232" y="699"/>
                    <a:pt x="650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40"/>
            <p:cNvSpPr/>
            <p:nvPr/>
          </p:nvSpPr>
          <p:spPr>
            <a:xfrm>
              <a:off x="35779500" y="12594425"/>
              <a:ext cx="671325" cy="584125"/>
            </a:xfrm>
            <a:custGeom>
              <a:avLst/>
              <a:gdLst/>
              <a:ahLst/>
              <a:cxnLst/>
              <a:rect l="l" t="t" r="r" b="b"/>
              <a:pathLst>
                <a:path w="26853" h="23365" extrusionOk="0">
                  <a:moveTo>
                    <a:pt x="12130" y="0"/>
                  </a:moveTo>
                  <a:cubicBezTo>
                    <a:pt x="6200" y="0"/>
                    <a:pt x="0" y="2436"/>
                    <a:pt x="2080" y="13446"/>
                  </a:cubicBezTo>
                  <a:cubicBezTo>
                    <a:pt x="2080" y="13446"/>
                    <a:pt x="2688" y="17854"/>
                    <a:pt x="4086" y="19829"/>
                  </a:cubicBezTo>
                  <a:cubicBezTo>
                    <a:pt x="5400" y="21674"/>
                    <a:pt x="8821" y="23365"/>
                    <a:pt x="13050" y="23365"/>
                  </a:cubicBezTo>
                  <a:cubicBezTo>
                    <a:pt x="13420" y="23365"/>
                    <a:pt x="13796" y="23352"/>
                    <a:pt x="14177" y="23325"/>
                  </a:cubicBezTo>
                  <a:cubicBezTo>
                    <a:pt x="18949" y="22990"/>
                    <a:pt x="24937" y="20407"/>
                    <a:pt x="25819" y="16790"/>
                  </a:cubicBezTo>
                  <a:cubicBezTo>
                    <a:pt x="26670" y="13142"/>
                    <a:pt x="26852" y="10711"/>
                    <a:pt x="25849" y="7306"/>
                  </a:cubicBezTo>
                  <a:cubicBezTo>
                    <a:pt x="24846" y="3932"/>
                    <a:pt x="24390" y="2413"/>
                    <a:pt x="20925" y="1379"/>
                  </a:cubicBezTo>
                  <a:cubicBezTo>
                    <a:pt x="19577" y="989"/>
                    <a:pt x="15908" y="0"/>
                    <a:pt x="1213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0"/>
            <p:cNvSpPr/>
            <p:nvPr/>
          </p:nvSpPr>
          <p:spPr>
            <a:xfrm>
              <a:off x="35973575" y="12924300"/>
              <a:ext cx="38025" cy="42200"/>
            </a:xfrm>
            <a:custGeom>
              <a:avLst/>
              <a:gdLst/>
              <a:ahLst/>
              <a:cxnLst/>
              <a:rect l="l" t="t" r="r" b="b"/>
              <a:pathLst>
                <a:path w="1521" h="1688" extrusionOk="0">
                  <a:moveTo>
                    <a:pt x="702" y="1"/>
                  </a:moveTo>
                  <a:cubicBezTo>
                    <a:pt x="671" y="1"/>
                    <a:pt x="640" y="3"/>
                    <a:pt x="609" y="8"/>
                  </a:cubicBezTo>
                  <a:cubicBezTo>
                    <a:pt x="244" y="69"/>
                    <a:pt x="1" y="494"/>
                    <a:pt x="62" y="981"/>
                  </a:cubicBezTo>
                  <a:cubicBezTo>
                    <a:pt x="145" y="1398"/>
                    <a:pt x="457" y="1688"/>
                    <a:pt x="789" y="1688"/>
                  </a:cubicBezTo>
                  <a:cubicBezTo>
                    <a:pt x="820" y="1688"/>
                    <a:pt x="851" y="1685"/>
                    <a:pt x="882" y="1680"/>
                  </a:cubicBezTo>
                  <a:cubicBezTo>
                    <a:pt x="1277" y="1619"/>
                    <a:pt x="1521" y="1194"/>
                    <a:pt x="1460" y="738"/>
                  </a:cubicBezTo>
                  <a:cubicBezTo>
                    <a:pt x="1376" y="318"/>
                    <a:pt x="1060" y="1"/>
                    <a:pt x="702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40"/>
            <p:cNvSpPr/>
            <p:nvPr/>
          </p:nvSpPr>
          <p:spPr>
            <a:xfrm>
              <a:off x="36258550" y="12877325"/>
              <a:ext cx="38000" cy="42250"/>
            </a:xfrm>
            <a:custGeom>
              <a:avLst/>
              <a:gdLst/>
              <a:ahLst/>
              <a:cxnLst/>
              <a:rect l="l" t="t" r="r" b="b"/>
              <a:pathLst>
                <a:path w="1520" h="1690" extrusionOk="0">
                  <a:moveTo>
                    <a:pt x="689" y="0"/>
                  </a:moveTo>
                  <a:cubicBezTo>
                    <a:pt x="672" y="0"/>
                    <a:pt x="655" y="1"/>
                    <a:pt x="638" y="3"/>
                  </a:cubicBezTo>
                  <a:cubicBezTo>
                    <a:pt x="243" y="94"/>
                    <a:pt x="0" y="519"/>
                    <a:pt x="61" y="975"/>
                  </a:cubicBezTo>
                  <a:cubicBezTo>
                    <a:pt x="142" y="1380"/>
                    <a:pt x="439" y="1689"/>
                    <a:pt x="781" y="1689"/>
                  </a:cubicBezTo>
                  <a:cubicBezTo>
                    <a:pt x="824" y="1689"/>
                    <a:pt x="868" y="1684"/>
                    <a:pt x="912" y="1674"/>
                  </a:cubicBezTo>
                  <a:cubicBezTo>
                    <a:pt x="1277" y="1614"/>
                    <a:pt x="1520" y="1218"/>
                    <a:pt x="1459" y="732"/>
                  </a:cubicBezTo>
                  <a:cubicBezTo>
                    <a:pt x="1401" y="297"/>
                    <a:pt x="1039" y="0"/>
                    <a:pt x="689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40"/>
            <p:cNvSpPr/>
            <p:nvPr/>
          </p:nvSpPr>
          <p:spPr>
            <a:xfrm>
              <a:off x="36116450" y="12883150"/>
              <a:ext cx="47875" cy="71550"/>
            </a:xfrm>
            <a:custGeom>
              <a:avLst/>
              <a:gdLst/>
              <a:ahLst/>
              <a:cxnLst/>
              <a:rect l="l" t="t" r="r" b="b"/>
              <a:pathLst>
                <a:path w="1915" h="2862" extrusionOk="0">
                  <a:moveTo>
                    <a:pt x="125" y="0"/>
                  </a:moveTo>
                  <a:cubicBezTo>
                    <a:pt x="104" y="0"/>
                    <a:pt x="82" y="22"/>
                    <a:pt x="61" y="43"/>
                  </a:cubicBezTo>
                  <a:cubicBezTo>
                    <a:pt x="31" y="408"/>
                    <a:pt x="61" y="803"/>
                    <a:pt x="31" y="1198"/>
                  </a:cubicBezTo>
                  <a:cubicBezTo>
                    <a:pt x="31" y="1472"/>
                    <a:pt x="0" y="1836"/>
                    <a:pt x="183" y="2080"/>
                  </a:cubicBezTo>
                  <a:cubicBezTo>
                    <a:pt x="278" y="2199"/>
                    <a:pt x="430" y="2281"/>
                    <a:pt x="594" y="2281"/>
                  </a:cubicBezTo>
                  <a:cubicBezTo>
                    <a:pt x="639" y="2281"/>
                    <a:pt x="684" y="2275"/>
                    <a:pt x="730" y="2262"/>
                  </a:cubicBezTo>
                  <a:cubicBezTo>
                    <a:pt x="821" y="2232"/>
                    <a:pt x="912" y="2140"/>
                    <a:pt x="973" y="2080"/>
                  </a:cubicBezTo>
                  <a:cubicBezTo>
                    <a:pt x="1034" y="2019"/>
                    <a:pt x="1125" y="1897"/>
                    <a:pt x="1186" y="1897"/>
                  </a:cubicBezTo>
                  <a:cubicBezTo>
                    <a:pt x="1307" y="2019"/>
                    <a:pt x="1429" y="2171"/>
                    <a:pt x="1581" y="2323"/>
                  </a:cubicBezTo>
                  <a:cubicBezTo>
                    <a:pt x="1520" y="2475"/>
                    <a:pt x="1429" y="2596"/>
                    <a:pt x="1277" y="2657"/>
                  </a:cubicBezTo>
                  <a:cubicBezTo>
                    <a:pt x="1176" y="2707"/>
                    <a:pt x="1221" y="2862"/>
                    <a:pt x="1309" y="2862"/>
                  </a:cubicBezTo>
                  <a:cubicBezTo>
                    <a:pt x="1327" y="2862"/>
                    <a:pt x="1347" y="2855"/>
                    <a:pt x="1368" y="2840"/>
                  </a:cubicBezTo>
                  <a:cubicBezTo>
                    <a:pt x="1672" y="2688"/>
                    <a:pt x="1915" y="2323"/>
                    <a:pt x="1794" y="1988"/>
                  </a:cubicBezTo>
                  <a:cubicBezTo>
                    <a:pt x="1721" y="1794"/>
                    <a:pt x="1511" y="1658"/>
                    <a:pt x="1306" y="1658"/>
                  </a:cubicBezTo>
                  <a:cubicBezTo>
                    <a:pt x="1255" y="1658"/>
                    <a:pt x="1204" y="1666"/>
                    <a:pt x="1155" y="1684"/>
                  </a:cubicBezTo>
                  <a:cubicBezTo>
                    <a:pt x="1003" y="1745"/>
                    <a:pt x="942" y="1897"/>
                    <a:pt x="821" y="1958"/>
                  </a:cubicBezTo>
                  <a:cubicBezTo>
                    <a:pt x="714" y="2020"/>
                    <a:pt x="626" y="2046"/>
                    <a:pt x="553" y="2046"/>
                  </a:cubicBezTo>
                  <a:cubicBezTo>
                    <a:pt x="233" y="2046"/>
                    <a:pt x="213" y="1531"/>
                    <a:pt x="213" y="1259"/>
                  </a:cubicBezTo>
                  <a:cubicBezTo>
                    <a:pt x="243" y="894"/>
                    <a:pt x="395" y="317"/>
                    <a:pt x="152" y="13"/>
                  </a:cubicBezTo>
                  <a:cubicBezTo>
                    <a:pt x="143" y="4"/>
                    <a:pt x="134" y="0"/>
                    <a:pt x="12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40"/>
            <p:cNvSpPr/>
            <p:nvPr/>
          </p:nvSpPr>
          <p:spPr>
            <a:xfrm>
              <a:off x="36125850" y="12994175"/>
              <a:ext cx="62800" cy="35625"/>
            </a:xfrm>
            <a:custGeom>
              <a:avLst/>
              <a:gdLst/>
              <a:ahLst/>
              <a:cxnLst/>
              <a:rect l="l" t="t" r="r" b="b"/>
              <a:pathLst>
                <a:path w="2512" h="1425" extrusionOk="0">
                  <a:moveTo>
                    <a:pt x="2292" y="1"/>
                  </a:moveTo>
                  <a:cubicBezTo>
                    <a:pt x="2220" y="1"/>
                    <a:pt x="2147" y="48"/>
                    <a:pt x="2147" y="131"/>
                  </a:cubicBezTo>
                  <a:cubicBezTo>
                    <a:pt x="2177" y="709"/>
                    <a:pt x="1873" y="1104"/>
                    <a:pt x="1296" y="1195"/>
                  </a:cubicBezTo>
                  <a:cubicBezTo>
                    <a:pt x="1083" y="1195"/>
                    <a:pt x="840" y="1165"/>
                    <a:pt x="627" y="1043"/>
                  </a:cubicBezTo>
                  <a:cubicBezTo>
                    <a:pt x="414" y="921"/>
                    <a:pt x="323" y="709"/>
                    <a:pt x="171" y="557"/>
                  </a:cubicBezTo>
                  <a:cubicBezTo>
                    <a:pt x="141" y="557"/>
                    <a:pt x="110" y="557"/>
                    <a:pt x="80" y="587"/>
                  </a:cubicBezTo>
                  <a:cubicBezTo>
                    <a:pt x="0" y="1146"/>
                    <a:pt x="712" y="1425"/>
                    <a:pt x="1196" y="1425"/>
                  </a:cubicBezTo>
                  <a:cubicBezTo>
                    <a:pt x="1266" y="1425"/>
                    <a:pt x="1330" y="1419"/>
                    <a:pt x="1387" y="1408"/>
                  </a:cubicBezTo>
                  <a:cubicBezTo>
                    <a:pt x="2056" y="1316"/>
                    <a:pt x="2512" y="769"/>
                    <a:pt x="2421" y="101"/>
                  </a:cubicBezTo>
                  <a:cubicBezTo>
                    <a:pt x="2407" y="32"/>
                    <a:pt x="2350" y="1"/>
                    <a:pt x="229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0"/>
            <p:cNvSpPr/>
            <p:nvPr/>
          </p:nvSpPr>
          <p:spPr>
            <a:xfrm>
              <a:off x="35908225" y="12827975"/>
              <a:ext cx="51700" cy="49550"/>
            </a:xfrm>
            <a:custGeom>
              <a:avLst/>
              <a:gdLst/>
              <a:ahLst/>
              <a:cxnLst/>
              <a:rect l="l" t="t" r="r" b="b"/>
              <a:pathLst>
                <a:path w="2068" h="1982" extrusionOk="0">
                  <a:moveTo>
                    <a:pt x="1946" y="1"/>
                  </a:moveTo>
                  <a:cubicBezTo>
                    <a:pt x="1095" y="62"/>
                    <a:pt x="31" y="1065"/>
                    <a:pt x="1" y="1946"/>
                  </a:cubicBezTo>
                  <a:cubicBezTo>
                    <a:pt x="1" y="1964"/>
                    <a:pt x="21" y="1981"/>
                    <a:pt x="44" y="1981"/>
                  </a:cubicBezTo>
                  <a:cubicBezTo>
                    <a:pt x="61" y="1981"/>
                    <a:pt x="79" y="1972"/>
                    <a:pt x="92" y="1946"/>
                  </a:cubicBezTo>
                  <a:cubicBezTo>
                    <a:pt x="517" y="1095"/>
                    <a:pt x="1065" y="548"/>
                    <a:pt x="1976" y="183"/>
                  </a:cubicBezTo>
                  <a:cubicBezTo>
                    <a:pt x="2068" y="153"/>
                    <a:pt x="2068" y="1"/>
                    <a:pt x="194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0"/>
            <p:cNvSpPr/>
            <p:nvPr/>
          </p:nvSpPr>
          <p:spPr>
            <a:xfrm>
              <a:off x="36246375" y="12770850"/>
              <a:ext cx="67150" cy="21250"/>
            </a:xfrm>
            <a:custGeom>
              <a:avLst/>
              <a:gdLst/>
              <a:ahLst/>
              <a:cxnLst/>
              <a:rect l="l" t="t" r="r" b="b"/>
              <a:pathLst>
                <a:path w="2686" h="850" extrusionOk="0">
                  <a:moveTo>
                    <a:pt x="791" y="1"/>
                  </a:moveTo>
                  <a:cubicBezTo>
                    <a:pt x="530" y="1"/>
                    <a:pt x="280" y="41"/>
                    <a:pt x="62" y="128"/>
                  </a:cubicBezTo>
                  <a:cubicBezTo>
                    <a:pt x="1" y="158"/>
                    <a:pt x="1" y="249"/>
                    <a:pt x="62" y="249"/>
                  </a:cubicBezTo>
                  <a:cubicBezTo>
                    <a:pt x="913" y="310"/>
                    <a:pt x="1703" y="310"/>
                    <a:pt x="2402" y="827"/>
                  </a:cubicBezTo>
                  <a:cubicBezTo>
                    <a:pt x="2423" y="842"/>
                    <a:pt x="2445" y="849"/>
                    <a:pt x="2468" y="849"/>
                  </a:cubicBezTo>
                  <a:cubicBezTo>
                    <a:pt x="2577" y="849"/>
                    <a:pt x="2685" y="690"/>
                    <a:pt x="2584" y="614"/>
                  </a:cubicBezTo>
                  <a:cubicBezTo>
                    <a:pt x="2151" y="246"/>
                    <a:pt x="1439" y="1"/>
                    <a:pt x="79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0"/>
            <p:cNvSpPr/>
            <p:nvPr/>
          </p:nvSpPr>
          <p:spPr>
            <a:xfrm>
              <a:off x="35934825" y="12998850"/>
              <a:ext cx="125400" cy="109650"/>
            </a:xfrm>
            <a:custGeom>
              <a:avLst/>
              <a:gdLst/>
              <a:ahLst/>
              <a:cxnLst/>
              <a:rect l="l" t="t" r="r" b="b"/>
              <a:pathLst>
                <a:path w="5016" h="4386" extrusionOk="0">
                  <a:moveTo>
                    <a:pt x="2574" y="1"/>
                  </a:moveTo>
                  <a:cubicBezTo>
                    <a:pt x="2438" y="1"/>
                    <a:pt x="2299" y="12"/>
                    <a:pt x="2159" y="35"/>
                  </a:cubicBezTo>
                  <a:cubicBezTo>
                    <a:pt x="882" y="218"/>
                    <a:pt x="1" y="1373"/>
                    <a:pt x="213" y="2558"/>
                  </a:cubicBezTo>
                  <a:cubicBezTo>
                    <a:pt x="376" y="3641"/>
                    <a:pt x="1334" y="4386"/>
                    <a:pt x="2443" y="4386"/>
                  </a:cubicBezTo>
                  <a:cubicBezTo>
                    <a:pt x="2579" y="4386"/>
                    <a:pt x="2718" y="4375"/>
                    <a:pt x="2858" y="4351"/>
                  </a:cubicBezTo>
                  <a:cubicBezTo>
                    <a:pt x="4134" y="4139"/>
                    <a:pt x="5016" y="3014"/>
                    <a:pt x="4803" y="1798"/>
                  </a:cubicBezTo>
                  <a:cubicBezTo>
                    <a:pt x="4641" y="743"/>
                    <a:pt x="3683" y="1"/>
                    <a:pt x="257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0"/>
            <p:cNvSpPr/>
            <p:nvPr/>
          </p:nvSpPr>
          <p:spPr>
            <a:xfrm>
              <a:off x="36250175" y="12946625"/>
              <a:ext cx="124650" cy="110200"/>
            </a:xfrm>
            <a:custGeom>
              <a:avLst/>
              <a:gdLst/>
              <a:ahLst/>
              <a:cxnLst/>
              <a:rect l="l" t="t" r="r" b="b"/>
              <a:pathLst>
                <a:path w="4986" h="4408" extrusionOk="0">
                  <a:moveTo>
                    <a:pt x="2495" y="1"/>
                  </a:moveTo>
                  <a:cubicBezTo>
                    <a:pt x="2374" y="1"/>
                    <a:pt x="2252" y="9"/>
                    <a:pt x="2129" y="27"/>
                  </a:cubicBezTo>
                  <a:cubicBezTo>
                    <a:pt x="852" y="240"/>
                    <a:pt x="1" y="1395"/>
                    <a:pt x="183" y="2580"/>
                  </a:cubicBezTo>
                  <a:cubicBezTo>
                    <a:pt x="373" y="3639"/>
                    <a:pt x="1340" y="4407"/>
                    <a:pt x="2454" y="4407"/>
                  </a:cubicBezTo>
                  <a:cubicBezTo>
                    <a:pt x="2587" y="4407"/>
                    <a:pt x="2722" y="4396"/>
                    <a:pt x="2858" y="4374"/>
                  </a:cubicBezTo>
                  <a:cubicBezTo>
                    <a:pt x="4104" y="4161"/>
                    <a:pt x="4986" y="3006"/>
                    <a:pt x="4803" y="1820"/>
                  </a:cubicBezTo>
                  <a:cubicBezTo>
                    <a:pt x="4611" y="749"/>
                    <a:pt x="3625" y="1"/>
                    <a:pt x="249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40"/>
            <p:cNvSpPr/>
            <p:nvPr/>
          </p:nvSpPr>
          <p:spPr>
            <a:xfrm>
              <a:off x="35968250" y="13032400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183" y="0"/>
                  </a:moveTo>
                  <a:cubicBezTo>
                    <a:pt x="92" y="31"/>
                    <a:pt x="1" y="152"/>
                    <a:pt x="31" y="274"/>
                  </a:cubicBezTo>
                  <a:cubicBezTo>
                    <a:pt x="31" y="406"/>
                    <a:pt x="124" y="492"/>
                    <a:pt x="228" y="492"/>
                  </a:cubicBezTo>
                  <a:cubicBezTo>
                    <a:pt x="243" y="492"/>
                    <a:pt x="259" y="491"/>
                    <a:pt x="275" y="487"/>
                  </a:cubicBezTo>
                  <a:cubicBezTo>
                    <a:pt x="396" y="487"/>
                    <a:pt x="487" y="335"/>
                    <a:pt x="457" y="213"/>
                  </a:cubicBezTo>
                  <a:cubicBezTo>
                    <a:pt x="427" y="91"/>
                    <a:pt x="305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0"/>
            <p:cNvSpPr/>
            <p:nvPr/>
          </p:nvSpPr>
          <p:spPr>
            <a:xfrm>
              <a:off x="36010825" y="1306127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13" y="0"/>
                  </a:moveTo>
                  <a:cubicBezTo>
                    <a:pt x="91" y="31"/>
                    <a:pt x="0" y="152"/>
                    <a:pt x="31" y="274"/>
                  </a:cubicBezTo>
                  <a:cubicBezTo>
                    <a:pt x="57" y="406"/>
                    <a:pt x="130" y="492"/>
                    <a:pt x="228" y="492"/>
                  </a:cubicBezTo>
                  <a:cubicBezTo>
                    <a:pt x="243" y="492"/>
                    <a:pt x="258" y="491"/>
                    <a:pt x="274" y="487"/>
                  </a:cubicBezTo>
                  <a:cubicBezTo>
                    <a:pt x="395" y="487"/>
                    <a:pt x="486" y="335"/>
                    <a:pt x="456" y="213"/>
                  </a:cubicBezTo>
                  <a:cubicBezTo>
                    <a:pt x="426" y="91"/>
                    <a:pt x="335" y="0"/>
                    <a:pt x="21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40"/>
            <p:cNvSpPr/>
            <p:nvPr/>
          </p:nvSpPr>
          <p:spPr>
            <a:xfrm>
              <a:off x="35969775" y="13092275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50" y="1"/>
                  </a:moveTo>
                  <a:cubicBezTo>
                    <a:pt x="238" y="1"/>
                    <a:pt x="225" y="3"/>
                    <a:pt x="214" y="7"/>
                  </a:cubicBezTo>
                  <a:cubicBezTo>
                    <a:pt x="92" y="37"/>
                    <a:pt x="1" y="158"/>
                    <a:pt x="31" y="280"/>
                  </a:cubicBezTo>
                  <a:cubicBezTo>
                    <a:pt x="31" y="412"/>
                    <a:pt x="123" y="499"/>
                    <a:pt x="227" y="499"/>
                  </a:cubicBezTo>
                  <a:cubicBezTo>
                    <a:pt x="243" y="499"/>
                    <a:pt x="259" y="497"/>
                    <a:pt x="274" y="493"/>
                  </a:cubicBezTo>
                  <a:cubicBezTo>
                    <a:pt x="396" y="462"/>
                    <a:pt x="487" y="341"/>
                    <a:pt x="457" y="219"/>
                  </a:cubicBezTo>
                  <a:cubicBezTo>
                    <a:pt x="430" y="87"/>
                    <a:pt x="335" y="1"/>
                    <a:pt x="25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40"/>
            <p:cNvSpPr/>
            <p:nvPr/>
          </p:nvSpPr>
          <p:spPr>
            <a:xfrm>
              <a:off x="36029825" y="13013250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60" y="1"/>
                  </a:moveTo>
                  <a:cubicBezTo>
                    <a:pt x="244" y="1"/>
                    <a:pt x="229" y="2"/>
                    <a:pt x="213" y="6"/>
                  </a:cubicBezTo>
                  <a:cubicBezTo>
                    <a:pt x="91" y="37"/>
                    <a:pt x="0" y="158"/>
                    <a:pt x="30" y="280"/>
                  </a:cubicBezTo>
                  <a:cubicBezTo>
                    <a:pt x="57" y="412"/>
                    <a:pt x="153" y="499"/>
                    <a:pt x="257" y="499"/>
                  </a:cubicBezTo>
                  <a:cubicBezTo>
                    <a:pt x="273" y="499"/>
                    <a:pt x="288" y="497"/>
                    <a:pt x="304" y="493"/>
                  </a:cubicBezTo>
                  <a:cubicBezTo>
                    <a:pt x="395" y="462"/>
                    <a:pt x="486" y="341"/>
                    <a:pt x="456" y="219"/>
                  </a:cubicBezTo>
                  <a:cubicBezTo>
                    <a:pt x="456" y="87"/>
                    <a:pt x="364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40"/>
            <p:cNvSpPr/>
            <p:nvPr/>
          </p:nvSpPr>
          <p:spPr>
            <a:xfrm>
              <a:off x="36070850" y="13064150"/>
              <a:ext cx="12175" cy="11725"/>
            </a:xfrm>
            <a:custGeom>
              <a:avLst/>
              <a:gdLst/>
              <a:ahLst/>
              <a:cxnLst/>
              <a:rect l="l" t="t" r="r" b="b"/>
              <a:pathLst>
                <a:path w="487" h="469" extrusionOk="0">
                  <a:moveTo>
                    <a:pt x="260" y="1"/>
                  </a:moveTo>
                  <a:cubicBezTo>
                    <a:pt x="245" y="1"/>
                    <a:pt x="229" y="3"/>
                    <a:pt x="213" y="7"/>
                  </a:cubicBezTo>
                  <a:cubicBezTo>
                    <a:pt x="92" y="7"/>
                    <a:pt x="0" y="128"/>
                    <a:pt x="31" y="280"/>
                  </a:cubicBezTo>
                  <a:cubicBezTo>
                    <a:pt x="57" y="386"/>
                    <a:pt x="129" y="469"/>
                    <a:pt x="228" y="469"/>
                  </a:cubicBezTo>
                  <a:cubicBezTo>
                    <a:pt x="243" y="469"/>
                    <a:pt x="258" y="467"/>
                    <a:pt x="274" y="463"/>
                  </a:cubicBezTo>
                  <a:cubicBezTo>
                    <a:pt x="396" y="463"/>
                    <a:pt x="487" y="341"/>
                    <a:pt x="456" y="189"/>
                  </a:cubicBezTo>
                  <a:cubicBezTo>
                    <a:pt x="430" y="84"/>
                    <a:pt x="358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0"/>
            <p:cNvSpPr/>
            <p:nvPr/>
          </p:nvSpPr>
          <p:spPr>
            <a:xfrm>
              <a:off x="36242575" y="12987425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259" y="0"/>
                  </a:moveTo>
                  <a:cubicBezTo>
                    <a:pt x="245" y="0"/>
                    <a:pt x="229" y="2"/>
                    <a:pt x="214" y="6"/>
                  </a:cubicBezTo>
                  <a:cubicBezTo>
                    <a:pt x="92" y="36"/>
                    <a:pt x="1" y="158"/>
                    <a:pt x="31" y="279"/>
                  </a:cubicBezTo>
                  <a:cubicBezTo>
                    <a:pt x="62" y="401"/>
                    <a:pt x="183" y="492"/>
                    <a:pt x="274" y="492"/>
                  </a:cubicBezTo>
                  <a:cubicBezTo>
                    <a:pt x="396" y="462"/>
                    <a:pt x="487" y="340"/>
                    <a:pt x="457" y="219"/>
                  </a:cubicBezTo>
                  <a:cubicBezTo>
                    <a:pt x="430" y="86"/>
                    <a:pt x="358" y="0"/>
                    <a:pt x="25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40"/>
            <p:cNvSpPr/>
            <p:nvPr/>
          </p:nvSpPr>
          <p:spPr>
            <a:xfrm>
              <a:off x="36274500" y="13042150"/>
              <a:ext cx="11425" cy="12450"/>
            </a:xfrm>
            <a:custGeom>
              <a:avLst/>
              <a:gdLst/>
              <a:ahLst/>
              <a:cxnLst/>
              <a:rect l="l" t="t" r="r" b="b"/>
              <a:pathLst>
                <a:path w="457" h="498" extrusionOk="0">
                  <a:moveTo>
                    <a:pt x="221" y="1"/>
                  </a:moveTo>
                  <a:cubicBezTo>
                    <a:pt x="209" y="1"/>
                    <a:pt x="196" y="2"/>
                    <a:pt x="183" y="5"/>
                  </a:cubicBezTo>
                  <a:cubicBezTo>
                    <a:pt x="61" y="36"/>
                    <a:pt x="0" y="157"/>
                    <a:pt x="0" y="279"/>
                  </a:cubicBezTo>
                  <a:cubicBezTo>
                    <a:pt x="27" y="411"/>
                    <a:pt x="123" y="498"/>
                    <a:pt x="227" y="498"/>
                  </a:cubicBezTo>
                  <a:cubicBezTo>
                    <a:pt x="243" y="498"/>
                    <a:pt x="258" y="496"/>
                    <a:pt x="274" y="492"/>
                  </a:cubicBezTo>
                  <a:cubicBezTo>
                    <a:pt x="365" y="461"/>
                    <a:pt x="456" y="340"/>
                    <a:pt x="426" y="218"/>
                  </a:cubicBezTo>
                  <a:cubicBezTo>
                    <a:pt x="426" y="109"/>
                    <a:pt x="329" y="1"/>
                    <a:pt x="22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40"/>
            <p:cNvSpPr/>
            <p:nvPr/>
          </p:nvSpPr>
          <p:spPr>
            <a:xfrm>
              <a:off x="36310225" y="1297982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49" y="0"/>
                  </a:moveTo>
                  <a:cubicBezTo>
                    <a:pt x="237" y="0"/>
                    <a:pt x="225" y="2"/>
                    <a:pt x="213" y="6"/>
                  </a:cubicBezTo>
                  <a:cubicBezTo>
                    <a:pt x="91" y="36"/>
                    <a:pt x="0" y="158"/>
                    <a:pt x="30" y="280"/>
                  </a:cubicBezTo>
                  <a:cubicBezTo>
                    <a:pt x="30" y="401"/>
                    <a:pt x="152" y="492"/>
                    <a:pt x="274" y="492"/>
                  </a:cubicBezTo>
                  <a:cubicBezTo>
                    <a:pt x="395" y="462"/>
                    <a:pt x="486" y="340"/>
                    <a:pt x="456" y="219"/>
                  </a:cubicBezTo>
                  <a:cubicBezTo>
                    <a:pt x="430" y="86"/>
                    <a:pt x="334" y="0"/>
                    <a:pt x="24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40"/>
            <p:cNvSpPr/>
            <p:nvPr/>
          </p:nvSpPr>
          <p:spPr>
            <a:xfrm>
              <a:off x="36349725" y="13017950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183" y="1"/>
                  </a:moveTo>
                  <a:cubicBezTo>
                    <a:pt x="92" y="31"/>
                    <a:pt x="1" y="153"/>
                    <a:pt x="31" y="274"/>
                  </a:cubicBezTo>
                  <a:cubicBezTo>
                    <a:pt x="31" y="407"/>
                    <a:pt x="123" y="493"/>
                    <a:pt x="227" y="493"/>
                  </a:cubicBezTo>
                  <a:cubicBezTo>
                    <a:pt x="243" y="493"/>
                    <a:pt x="258" y="491"/>
                    <a:pt x="274" y="487"/>
                  </a:cubicBezTo>
                  <a:cubicBezTo>
                    <a:pt x="396" y="487"/>
                    <a:pt x="487" y="335"/>
                    <a:pt x="457" y="214"/>
                  </a:cubicBezTo>
                  <a:cubicBezTo>
                    <a:pt x="426" y="92"/>
                    <a:pt x="305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40"/>
            <p:cNvSpPr/>
            <p:nvPr/>
          </p:nvSpPr>
          <p:spPr>
            <a:xfrm>
              <a:off x="36304900" y="13019325"/>
              <a:ext cx="11425" cy="12325"/>
            </a:xfrm>
            <a:custGeom>
              <a:avLst/>
              <a:gdLst/>
              <a:ahLst/>
              <a:cxnLst/>
              <a:rect l="l" t="t" r="r" b="b"/>
              <a:pathLst>
                <a:path w="457" h="493" extrusionOk="0">
                  <a:moveTo>
                    <a:pt x="230" y="1"/>
                  </a:moveTo>
                  <a:cubicBezTo>
                    <a:pt x="214" y="1"/>
                    <a:pt x="198" y="3"/>
                    <a:pt x="183" y="7"/>
                  </a:cubicBezTo>
                  <a:cubicBezTo>
                    <a:pt x="61" y="37"/>
                    <a:pt x="0" y="159"/>
                    <a:pt x="0" y="280"/>
                  </a:cubicBezTo>
                  <a:cubicBezTo>
                    <a:pt x="31" y="402"/>
                    <a:pt x="152" y="493"/>
                    <a:pt x="274" y="493"/>
                  </a:cubicBezTo>
                  <a:cubicBezTo>
                    <a:pt x="395" y="462"/>
                    <a:pt x="456" y="341"/>
                    <a:pt x="456" y="219"/>
                  </a:cubicBezTo>
                  <a:cubicBezTo>
                    <a:pt x="430" y="87"/>
                    <a:pt x="334" y="1"/>
                    <a:pt x="23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40"/>
            <p:cNvSpPr/>
            <p:nvPr/>
          </p:nvSpPr>
          <p:spPr>
            <a:xfrm>
              <a:off x="35879350" y="12782600"/>
              <a:ext cx="520550" cy="261200"/>
            </a:xfrm>
            <a:custGeom>
              <a:avLst/>
              <a:gdLst/>
              <a:ahLst/>
              <a:cxnLst/>
              <a:rect l="l" t="t" r="r" b="b"/>
              <a:pathLst>
                <a:path w="20822" h="10448" extrusionOk="0">
                  <a:moveTo>
                    <a:pt x="16204" y="430"/>
                  </a:moveTo>
                  <a:cubicBezTo>
                    <a:pt x="18062" y="430"/>
                    <a:pt x="19699" y="1778"/>
                    <a:pt x="20001" y="3670"/>
                  </a:cubicBezTo>
                  <a:cubicBezTo>
                    <a:pt x="20335" y="5737"/>
                    <a:pt x="18937" y="7713"/>
                    <a:pt x="16840" y="8077"/>
                  </a:cubicBezTo>
                  <a:cubicBezTo>
                    <a:pt x="16635" y="8110"/>
                    <a:pt x="16431" y="8126"/>
                    <a:pt x="16229" y="8126"/>
                  </a:cubicBezTo>
                  <a:cubicBezTo>
                    <a:pt x="14372" y="8126"/>
                    <a:pt x="12734" y="6781"/>
                    <a:pt x="12433" y="4916"/>
                  </a:cubicBezTo>
                  <a:cubicBezTo>
                    <a:pt x="12098" y="2819"/>
                    <a:pt x="13496" y="843"/>
                    <a:pt x="15594" y="478"/>
                  </a:cubicBezTo>
                  <a:cubicBezTo>
                    <a:pt x="15799" y="446"/>
                    <a:pt x="16003" y="430"/>
                    <a:pt x="16204" y="430"/>
                  </a:cubicBezTo>
                  <a:close/>
                  <a:moveTo>
                    <a:pt x="4593" y="2345"/>
                  </a:moveTo>
                  <a:cubicBezTo>
                    <a:pt x="6451" y="2345"/>
                    <a:pt x="8088" y="3690"/>
                    <a:pt x="8390" y="5555"/>
                  </a:cubicBezTo>
                  <a:cubicBezTo>
                    <a:pt x="8724" y="7652"/>
                    <a:pt x="7326" y="9628"/>
                    <a:pt x="5229" y="9962"/>
                  </a:cubicBezTo>
                  <a:cubicBezTo>
                    <a:pt x="5008" y="10000"/>
                    <a:pt x="4789" y="10019"/>
                    <a:pt x="4573" y="10019"/>
                  </a:cubicBezTo>
                  <a:cubicBezTo>
                    <a:pt x="2734" y="10019"/>
                    <a:pt x="1121" y="8677"/>
                    <a:pt x="821" y="6801"/>
                  </a:cubicBezTo>
                  <a:cubicBezTo>
                    <a:pt x="457" y="4734"/>
                    <a:pt x="1885" y="2728"/>
                    <a:pt x="3983" y="2393"/>
                  </a:cubicBezTo>
                  <a:cubicBezTo>
                    <a:pt x="4188" y="2361"/>
                    <a:pt x="4392" y="2345"/>
                    <a:pt x="4593" y="2345"/>
                  </a:cubicBezTo>
                  <a:close/>
                  <a:moveTo>
                    <a:pt x="16176" y="1"/>
                  </a:moveTo>
                  <a:cubicBezTo>
                    <a:pt x="15954" y="1"/>
                    <a:pt x="15729" y="18"/>
                    <a:pt x="15503" y="53"/>
                  </a:cubicBezTo>
                  <a:cubicBezTo>
                    <a:pt x="13192" y="448"/>
                    <a:pt x="11612" y="2637"/>
                    <a:pt x="12007" y="4977"/>
                  </a:cubicBezTo>
                  <a:cubicBezTo>
                    <a:pt x="12007" y="4977"/>
                    <a:pt x="11495" y="4919"/>
                    <a:pt x="10864" y="4919"/>
                  </a:cubicBezTo>
                  <a:cubicBezTo>
                    <a:pt x="10127" y="4919"/>
                    <a:pt x="9227" y="4998"/>
                    <a:pt x="8785" y="5342"/>
                  </a:cubicBezTo>
                  <a:cubicBezTo>
                    <a:pt x="8562" y="3645"/>
                    <a:pt x="6583" y="1922"/>
                    <a:pt x="4501" y="1922"/>
                  </a:cubicBezTo>
                  <a:cubicBezTo>
                    <a:pt x="4308" y="1922"/>
                    <a:pt x="4115" y="1937"/>
                    <a:pt x="3922" y="1968"/>
                  </a:cubicBezTo>
                  <a:cubicBezTo>
                    <a:pt x="1581" y="2363"/>
                    <a:pt x="1" y="4551"/>
                    <a:pt x="396" y="6892"/>
                  </a:cubicBezTo>
                  <a:cubicBezTo>
                    <a:pt x="723" y="8963"/>
                    <a:pt x="2541" y="10448"/>
                    <a:pt x="4578" y="10448"/>
                  </a:cubicBezTo>
                  <a:cubicBezTo>
                    <a:pt x="4813" y="10448"/>
                    <a:pt x="5051" y="10428"/>
                    <a:pt x="5290" y="10387"/>
                  </a:cubicBezTo>
                  <a:cubicBezTo>
                    <a:pt x="7478" y="10053"/>
                    <a:pt x="8998" y="8077"/>
                    <a:pt x="8876" y="5919"/>
                  </a:cubicBezTo>
                  <a:cubicBezTo>
                    <a:pt x="9007" y="5723"/>
                    <a:pt x="9480" y="5185"/>
                    <a:pt x="10553" y="5185"/>
                  </a:cubicBezTo>
                  <a:cubicBezTo>
                    <a:pt x="10979" y="5185"/>
                    <a:pt x="11499" y="5269"/>
                    <a:pt x="12129" y="5494"/>
                  </a:cubicBezTo>
                  <a:cubicBezTo>
                    <a:pt x="12673" y="7317"/>
                    <a:pt x="14361" y="8555"/>
                    <a:pt x="16236" y="8555"/>
                  </a:cubicBezTo>
                  <a:cubicBezTo>
                    <a:pt x="16455" y="8555"/>
                    <a:pt x="16677" y="8538"/>
                    <a:pt x="16901" y="8503"/>
                  </a:cubicBezTo>
                  <a:cubicBezTo>
                    <a:pt x="19241" y="8108"/>
                    <a:pt x="20822" y="5919"/>
                    <a:pt x="20427" y="3579"/>
                  </a:cubicBezTo>
                  <a:cubicBezTo>
                    <a:pt x="20070" y="1492"/>
                    <a:pt x="18249" y="1"/>
                    <a:pt x="16176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40"/>
            <p:cNvSpPr/>
            <p:nvPr/>
          </p:nvSpPr>
          <p:spPr>
            <a:xfrm>
              <a:off x="35691650" y="12692725"/>
              <a:ext cx="217375" cy="180125"/>
            </a:xfrm>
            <a:custGeom>
              <a:avLst/>
              <a:gdLst/>
              <a:ahLst/>
              <a:cxnLst/>
              <a:rect l="l" t="t" r="r" b="b"/>
              <a:pathLst>
                <a:path w="8695" h="7205" extrusionOk="0">
                  <a:moveTo>
                    <a:pt x="1521" y="0"/>
                  </a:moveTo>
                  <a:cubicBezTo>
                    <a:pt x="639" y="1216"/>
                    <a:pt x="1" y="2827"/>
                    <a:pt x="214" y="4894"/>
                  </a:cubicBezTo>
                  <a:cubicBezTo>
                    <a:pt x="244" y="4985"/>
                    <a:pt x="244" y="5076"/>
                    <a:pt x="244" y="5168"/>
                  </a:cubicBezTo>
                  <a:cubicBezTo>
                    <a:pt x="2463" y="6505"/>
                    <a:pt x="5107" y="7174"/>
                    <a:pt x="7752" y="7204"/>
                  </a:cubicBezTo>
                  <a:cubicBezTo>
                    <a:pt x="8086" y="6657"/>
                    <a:pt x="8421" y="6080"/>
                    <a:pt x="8694" y="5472"/>
                  </a:cubicBezTo>
                  <a:cubicBezTo>
                    <a:pt x="6019" y="4134"/>
                    <a:pt x="3648" y="2219"/>
                    <a:pt x="152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40"/>
            <p:cNvSpPr/>
            <p:nvPr/>
          </p:nvSpPr>
          <p:spPr>
            <a:xfrm>
              <a:off x="35729650" y="12492625"/>
              <a:ext cx="527400" cy="336900"/>
            </a:xfrm>
            <a:custGeom>
              <a:avLst/>
              <a:gdLst/>
              <a:ahLst/>
              <a:cxnLst/>
              <a:rect l="l" t="t" r="r" b="b"/>
              <a:pathLst>
                <a:path w="21096" h="13476" extrusionOk="0">
                  <a:moveTo>
                    <a:pt x="4874" y="0"/>
                  </a:moveTo>
                  <a:cubicBezTo>
                    <a:pt x="4815" y="0"/>
                    <a:pt x="4751" y="13"/>
                    <a:pt x="4682" y="41"/>
                  </a:cubicBezTo>
                  <a:cubicBezTo>
                    <a:pt x="3435" y="558"/>
                    <a:pt x="4439" y="4144"/>
                    <a:pt x="4439" y="4144"/>
                  </a:cubicBezTo>
                  <a:cubicBezTo>
                    <a:pt x="4439" y="4144"/>
                    <a:pt x="3256" y="1876"/>
                    <a:pt x="2611" y="1876"/>
                  </a:cubicBezTo>
                  <a:cubicBezTo>
                    <a:pt x="2532" y="1876"/>
                    <a:pt x="2462" y="1910"/>
                    <a:pt x="2402" y="1986"/>
                  </a:cubicBezTo>
                  <a:cubicBezTo>
                    <a:pt x="1824" y="2685"/>
                    <a:pt x="3648" y="5117"/>
                    <a:pt x="3648" y="5117"/>
                  </a:cubicBezTo>
                  <a:cubicBezTo>
                    <a:pt x="3648" y="5117"/>
                    <a:pt x="1490" y="5998"/>
                    <a:pt x="1" y="8004"/>
                  </a:cubicBezTo>
                  <a:cubicBezTo>
                    <a:pt x="2098" y="10223"/>
                    <a:pt x="4469" y="12138"/>
                    <a:pt x="7174" y="13476"/>
                  </a:cubicBezTo>
                  <a:cubicBezTo>
                    <a:pt x="7721" y="12351"/>
                    <a:pt x="8086" y="11196"/>
                    <a:pt x="8056" y="10223"/>
                  </a:cubicBezTo>
                  <a:lnTo>
                    <a:pt x="8056" y="10223"/>
                  </a:lnTo>
                  <a:cubicBezTo>
                    <a:pt x="8056" y="10224"/>
                    <a:pt x="10913" y="12290"/>
                    <a:pt x="13466" y="12959"/>
                  </a:cubicBezTo>
                  <a:cubicBezTo>
                    <a:pt x="13979" y="13077"/>
                    <a:pt x="14479" y="13157"/>
                    <a:pt x="14941" y="13157"/>
                  </a:cubicBezTo>
                  <a:cubicBezTo>
                    <a:pt x="15191" y="13157"/>
                    <a:pt x="15430" y="13134"/>
                    <a:pt x="15655" y="13080"/>
                  </a:cubicBezTo>
                  <a:cubicBezTo>
                    <a:pt x="18025" y="12503"/>
                    <a:pt x="16840" y="10254"/>
                    <a:pt x="16475" y="9646"/>
                  </a:cubicBezTo>
                  <a:lnTo>
                    <a:pt x="16475" y="9646"/>
                  </a:lnTo>
                  <a:cubicBezTo>
                    <a:pt x="16915" y="10320"/>
                    <a:pt x="18827" y="13061"/>
                    <a:pt x="20872" y="13061"/>
                  </a:cubicBezTo>
                  <a:cubicBezTo>
                    <a:pt x="20946" y="13061"/>
                    <a:pt x="21021" y="13058"/>
                    <a:pt x="21095" y="13050"/>
                  </a:cubicBezTo>
                  <a:cubicBezTo>
                    <a:pt x="19545" y="8156"/>
                    <a:pt x="16901" y="3658"/>
                    <a:pt x="12889" y="497"/>
                  </a:cubicBezTo>
                  <a:cubicBezTo>
                    <a:pt x="8603" y="1530"/>
                    <a:pt x="5563" y="3597"/>
                    <a:pt x="5563" y="3597"/>
                  </a:cubicBezTo>
                  <a:cubicBezTo>
                    <a:pt x="5563" y="3597"/>
                    <a:pt x="5861" y="0"/>
                    <a:pt x="4874" y="0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40"/>
            <p:cNvSpPr/>
            <p:nvPr/>
          </p:nvSpPr>
          <p:spPr>
            <a:xfrm>
              <a:off x="36051850" y="12492275"/>
              <a:ext cx="250025" cy="326625"/>
            </a:xfrm>
            <a:custGeom>
              <a:avLst/>
              <a:gdLst/>
              <a:ahLst/>
              <a:cxnLst/>
              <a:rect l="l" t="t" r="r" b="b"/>
              <a:pathLst>
                <a:path w="10001" h="13065" extrusionOk="0">
                  <a:moveTo>
                    <a:pt x="4036" y="0"/>
                  </a:moveTo>
                  <a:cubicBezTo>
                    <a:pt x="3672" y="0"/>
                    <a:pt x="3300" y="18"/>
                    <a:pt x="2919" y="55"/>
                  </a:cubicBezTo>
                  <a:cubicBezTo>
                    <a:pt x="1915" y="146"/>
                    <a:pt x="912" y="298"/>
                    <a:pt x="1" y="511"/>
                  </a:cubicBezTo>
                  <a:cubicBezTo>
                    <a:pt x="4013" y="3672"/>
                    <a:pt x="6657" y="8170"/>
                    <a:pt x="8207" y="13064"/>
                  </a:cubicBezTo>
                  <a:cubicBezTo>
                    <a:pt x="8329" y="13064"/>
                    <a:pt x="8420" y="13064"/>
                    <a:pt x="8511" y="13034"/>
                  </a:cubicBezTo>
                  <a:cubicBezTo>
                    <a:pt x="9302" y="12851"/>
                    <a:pt x="9758" y="12487"/>
                    <a:pt x="10001" y="12031"/>
                  </a:cubicBezTo>
                  <a:cubicBezTo>
                    <a:pt x="9727" y="7836"/>
                    <a:pt x="8603" y="3733"/>
                    <a:pt x="6384" y="237"/>
                  </a:cubicBezTo>
                  <a:cubicBezTo>
                    <a:pt x="5645" y="89"/>
                    <a:pt x="4863" y="0"/>
                    <a:pt x="4036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40"/>
            <p:cNvSpPr/>
            <p:nvPr/>
          </p:nvSpPr>
          <p:spPr>
            <a:xfrm>
              <a:off x="36211425" y="12498200"/>
              <a:ext cx="302450" cy="344475"/>
            </a:xfrm>
            <a:custGeom>
              <a:avLst/>
              <a:gdLst/>
              <a:ahLst/>
              <a:cxnLst/>
              <a:rect l="l" t="t" r="r" b="b"/>
              <a:pathLst>
                <a:path w="12098" h="13779" extrusionOk="0">
                  <a:moveTo>
                    <a:pt x="1" y="0"/>
                  </a:moveTo>
                  <a:cubicBezTo>
                    <a:pt x="2220" y="3496"/>
                    <a:pt x="3344" y="7599"/>
                    <a:pt x="3618" y="11794"/>
                  </a:cubicBezTo>
                  <a:cubicBezTo>
                    <a:pt x="4195" y="10821"/>
                    <a:pt x="3831" y="9606"/>
                    <a:pt x="3830" y="9605"/>
                  </a:cubicBezTo>
                  <a:lnTo>
                    <a:pt x="3830" y="9605"/>
                  </a:lnTo>
                  <a:cubicBezTo>
                    <a:pt x="3831" y="9607"/>
                    <a:pt x="5865" y="13778"/>
                    <a:pt x="8528" y="13778"/>
                  </a:cubicBezTo>
                  <a:cubicBezTo>
                    <a:pt x="8722" y="13778"/>
                    <a:pt x="8919" y="13756"/>
                    <a:pt x="9119" y="13709"/>
                  </a:cubicBezTo>
                  <a:cubicBezTo>
                    <a:pt x="12098" y="12979"/>
                    <a:pt x="8694" y="6626"/>
                    <a:pt x="7448" y="4742"/>
                  </a:cubicBezTo>
                  <a:cubicBezTo>
                    <a:pt x="6475" y="3283"/>
                    <a:pt x="3861" y="790"/>
                    <a:pt x="1" y="0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40"/>
            <p:cNvSpPr/>
            <p:nvPr/>
          </p:nvSpPr>
          <p:spPr>
            <a:xfrm>
              <a:off x="35697750" y="12821900"/>
              <a:ext cx="187700" cy="145925"/>
            </a:xfrm>
            <a:custGeom>
              <a:avLst/>
              <a:gdLst/>
              <a:ahLst/>
              <a:cxnLst/>
              <a:rect l="l" t="t" r="r" b="b"/>
              <a:pathLst>
                <a:path w="7508" h="5837" extrusionOk="0">
                  <a:moveTo>
                    <a:pt x="0" y="1"/>
                  </a:moveTo>
                  <a:lnTo>
                    <a:pt x="0" y="1"/>
                  </a:lnTo>
                  <a:cubicBezTo>
                    <a:pt x="547" y="5320"/>
                    <a:pt x="1186" y="5837"/>
                    <a:pt x="1186" y="5837"/>
                  </a:cubicBezTo>
                  <a:cubicBezTo>
                    <a:pt x="1186" y="5837"/>
                    <a:pt x="2242" y="4610"/>
                    <a:pt x="3939" y="4610"/>
                  </a:cubicBezTo>
                  <a:cubicBezTo>
                    <a:pt x="4396" y="4610"/>
                    <a:pt x="4899" y="4699"/>
                    <a:pt x="5441" y="4925"/>
                  </a:cubicBezTo>
                  <a:cubicBezTo>
                    <a:pt x="5441" y="4925"/>
                    <a:pt x="6505" y="3679"/>
                    <a:pt x="7508" y="2037"/>
                  </a:cubicBezTo>
                  <a:cubicBezTo>
                    <a:pt x="4863" y="2007"/>
                    <a:pt x="2189" y="1338"/>
                    <a:pt x="0" y="1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40"/>
            <p:cNvSpPr/>
            <p:nvPr/>
          </p:nvSpPr>
          <p:spPr>
            <a:xfrm>
              <a:off x="36189400" y="12726150"/>
              <a:ext cx="1525" cy="3825"/>
            </a:xfrm>
            <a:custGeom>
              <a:avLst/>
              <a:gdLst/>
              <a:ahLst/>
              <a:cxnLst/>
              <a:rect l="l" t="t" r="r" b="b"/>
              <a:pathLst>
                <a:path w="61" h="153" extrusionOk="0">
                  <a:moveTo>
                    <a:pt x="61" y="153"/>
                  </a:moveTo>
                  <a:cubicBezTo>
                    <a:pt x="31" y="62"/>
                    <a:pt x="0" y="1"/>
                    <a:pt x="0" y="1"/>
                  </a:cubicBezTo>
                  <a:cubicBezTo>
                    <a:pt x="0" y="1"/>
                    <a:pt x="31" y="62"/>
                    <a:pt x="61" y="153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40"/>
            <p:cNvSpPr/>
            <p:nvPr/>
          </p:nvSpPr>
          <p:spPr>
            <a:xfrm>
              <a:off x="35931800" y="13248625"/>
              <a:ext cx="136025" cy="490500"/>
            </a:xfrm>
            <a:custGeom>
              <a:avLst/>
              <a:gdLst/>
              <a:ahLst/>
              <a:cxnLst/>
              <a:rect l="l" t="t" r="r" b="b"/>
              <a:pathLst>
                <a:path w="5441" h="19620" extrusionOk="0">
                  <a:moveTo>
                    <a:pt x="4019" y="0"/>
                  </a:moveTo>
                  <a:cubicBezTo>
                    <a:pt x="3180" y="0"/>
                    <a:pt x="2028" y="372"/>
                    <a:pt x="851" y="1139"/>
                  </a:cubicBezTo>
                  <a:cubicBezTo>
                    <a:pt x="851" y="1139"/>
                    <a:pt x="1793" y="4908"/>
                    <a:pt x="1611" y="7248"/>
                  </a:cubicBezTo>
                  <a:cubicBezTo>
                    <a:pt x="1459" y="9589"/>
                    <a:pt x="365" y="14908"/>
                    <a:pt x="365" y="14908"/>
                  </a:cubicBezTo>
                  <a:cubicBezTo>
                    <a:pt x="365" y="14908"/>
                    <a:pt x="0" y="18008"/>
                    <a:pt x="152" y="19619"/>
                  </a:cubicBezTo>
                  <a:cubicBezTo>
                    <a:pt x="2857" y="16336"/>
                    <a:pt x="4833" y="13996"/>
                    <a:pt x="5228" y="7978"/>
                  </a:cubicBezTo>
                  <a:cubicBezTo>
                    <a:pt x="5441" y="5120"/>
                    <a:pt x="4681" y="1595"/>
                    <a:pt x="4286" y="14"/>
                  </a:cubicBezTo>
                  <a:cubicBezTo>
                    <a:pt x="4201" y="5"/>
                    <a:pt x="4112" y="0"/>
                    <a:pt x="4019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40"/>
            <p:cNvSpPr/>
            <p:nvPr/>
          </p:nvSpPr>
          <p:spPr>
            <a:xfrm>
              <a:off x="35935575" y="13248975"/>
              <a:ext cx="164925" cy="512175"/>
            </a:xfrm>
            <a:custGeom>
              <a:avLst/>
              <a:gdLst/>
              <a:ahLst/>
              <a:cxnLst/>
              <a:rect l="l" t="t" r="r" b="b"/>
              <a:pathLst>
                <a:path w="6597" h="20487" extrusionOk="0">
                  <a:moveTo>
                    <a:pt x="4135" y="0"/>
                  </a:moveTo>
                  <a:lnTo>
                    <a:pt x="4135" y="0"/>
                  </a:lnTo>
                  <a:cubicBezTo>
                    <a:pt x="4530" y="1581"/>
                    <a:pt x="5290" y="5106"/>
                    <a:pt x="5077" y="7964"/>
                  </a:cubicBezTo>
                  <a:cubicBezTo>
                    <a:pt x="4682" y="13982"/>
                    <a:pt x="2706" y="16322"/>
                    <a:pt x="1" y="19605"/>
                  </a:cubicBezTo>
                  <a:cubicBezTo>
                    <a:pt x="62" y="20031"/>
                    <a:pt x="123" y="20335"/>
                    <a:pt x="244" y="20487"/>
                  </a:cubicBezTo>
                  <a:cubicBezTo>
                    <a:pt x="244" y="20487"/>
                    <a:pt x="4469" y="16778"/>
                    <a:pt x="5533" y="11186"/>
                  </a:cubicBezTo>
                  <a:cubicBezTo>
                    <a:pt x="6597" y="5593"/>
                    <a:pt x="5381" y="1611"/>
                    <a:pt x="5047" y="608"/>
                  </a:cubicBezTo>
                  <a:cubicBezTo>
                    <a:pt x="4925" y="274"/>
                    <a:pt x="4591" y="61"/>
                    <a:pt x="4135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40"/>
            <p:cNvSpPr/>
            <p:nvPr/>
          </p:nvSpPr>
          <p:spPr>
            <a:xfrm>
              <a:off x="35821600" y="13499725"/>
              <a:ext cx="135275" cy="144400"/>
            </a:xfrm>
            <a:custGeom>
              <a:avLst/>
              <a:gdLst/>
              <a:ahLst/>
              <a:cxnLst/>
              <a:rect l="l" t="t" r="r" b="b"/>
              <a:pathLst>
                <a:path w="5411" h="5776" extrusionOk="0">
                  <a:moveTo>
                    <a:pt x="1460" y="1"/>
                  </a:moveTo>
                  <a:cubicBezTo>
                    <a:pt x="1460" y="1"/>
                    <a:pt x="761" y="1855"/>
                    <a:pt x="1" y="4134"/>
                  </a:cubicBezTo>
                  <a:cubicBezTo>
                    <a:pt x="2226" y="5331"/>
                    <a:pt x="2304" y="5661"/>
                    <a:pt x="2236" y="5747"/>
                  </a:cubicBezTo>
                  <a:lnTo>
                    <a:pt x="2236" y="5747"/>
                  </a:lnTo>
                  <a:cubicBezTo>
                    <a:pt x="3599" y="4901"/>
                    <a:pt x="5411" y="2584"/>
                    <a:pt x="5411" y="2584"/>
                  </a:cubicBezTo>
                  <a:lnTo>
                    <a:pt x="5138" y="973"/>
                  </a:lnTo>
                  <a:cubicBezTo>
                    <a:pt x="5138" y="973"/>
                    <a:pt x="3131" y="730"/>
                    <a:pt x="1460" y="1"/>
                  </a:cubicBezTo>
                  <a:close/>
                  <a:moveTo>
                    <a:pt x="2236" y="5747"/>
                  </a:moveTo>
                  <a:cubicBezTo>
                    <a:pt x="2220" y="5757"/>
                    <a:pt x="2205" y="5766"/>
                    <a:pt x="2189" y="5776"/>
                  </a:cubicBezTo>
                  <a:cubicBezTo>
                    <a:pt x="2189" y="5776"/>
                    <a:pt x="2218" y="5770"/>
                    <a:pt x="2236" y="5747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40"/>
            <p:cNvSpPr/>
            <p:nvPr/>
          </p:nvSpPr>
          <p:spPr>
            <a:xfrm>
              <a:off x="35795275" y="13432300"/>
              <a:ext cx="349300" cy="360150"/>
            </a:xfrm>
            <a:custGeom>
              <a:avLst/>
              <a:gdLst/>
              <a:ahLst/>
              <a:cxnLst/>
              <a:rect l="l" t="t" r="r" b="b"/>
              <a:pathLst>
                <a:path w="13972" h="14406" extrusionOk="0">
                  <a:moveTo>
                    <a:pt x="11334" y="0"/>
                  </a:moveTo>
                  <a:cubicBezTo>
                    <a:pt x="10733" y="0"/>
                    <a:pt x="9832" y="1103"/>
                    <a:pt x="9534" y="1482"/>
                  </a:cubicBezTo>
                  <a:cubicBezTo>
                    <a:pt x="9319" y="1306"/>
                    <a:pt x="9017" y="1005"/>
                    <a:pt x="8820" y="1005"/>
                  </a:cubicBezTo>
                  <a:cubicBezTo>
                    <a:pt x="8710" y="1005"/>
                    <a:pt x="8633" y="1099"/>
                    <a:pt x="8622" y="1360"/>
                  </a:cubicBezTo>
                  <a:cubicBezTo>
                    <a:pt x="8561" y="2120"/>
                    <a:pt x="8744" y="2546"/>
                    <a:pt x="8744" y="2546"/>
                  </a:cubicBezTo>
                  <a:cubicBezTo>
                    <a:pt x="8744" y="2546"/>
                    <a:pt x="4701" y="7530"/>
                    <a:pt x="3303" y="8442"/>
                  </a:cubicBezTo>
                  <a:cubicBezTo>
                    <a:pt x="3364" y="8351"/>
                    <a:pt x="3273" y="8017"/>
                    <a:pt x="1054" y="6831"/>
                  </a:cubicBezTo>
                  <a:cubicBezTo>
                    <a:pt x="567" y="8382"/>
                    <a:pt x="111" y="9962"/>
                    <a:pt x="81" y="10783"/>
                  </a:cubicBezTo>
                  <a:cubicBezTo>
                    <a:pt x="0" y="12559"/>
                    <a:pt x="1301" y="14406"/>
                    <a:pt x="2908" y="14406"/>
                  </a:cubicBezTo>
                  <a:cubicBezTo>
                    <a:pt x="3116" y="14406"/>
                    <a:pt x="3330" y="14375"/>
                    <a:pt x="3546" y="14309"/>
                  </a:cubicBezTo>
                  <a:cubicBezTo>
                    <a:pt x="5431" y="13701"/>
                    <a:pt x="8409" y="10935"/>
                    <a:pt x="11145" y="6619"/>
                  </a:cubicBezTo>
                  <a:cubicBezTo>
                    <a:pt x="11145" y="6619"/>
                    <a:pt x="11935" y="5676"/>
                    <a:pt x="12391" y="4612"/>
                  </a:cubicBezTo>
                  <a:cubicBezTo>
                    <a:pt x="12391" y="4612"/>
                    <a:pt x="13972" y="2029"/>
                    <a:pt x="13637" y="1421"/>
                  </a:cubicBezTo>
                  <a:cubicBezTo>
                    <a:pt x="13564" y="1293"/>
                    <a:pt x="13472" y="1242"/>
                    <a:pt x="13371" y="1242"/>
                  </a:cubicBezTo>
                  <a:cubicBezTo>
                    <a:pt x="12966" y="1242"/>
                    <a:pt x="12422" y="2059"/>
                    <a:pt x="12422" y="2059"/>
                  </a:cubicBezTo>
                  <a:cubicBezTo>
                    <a:pt x="12422" y="2059"/>
                    <a:pt x="12938" y="935"/>
                    <a:pt x="12574" y="661"/>
                  </a:cubicBezTo>
                  <a:cubicBezTo>
                    <a:pt x="12537" y="637"/>
                    <a:pt x="12496" y="626"/>
                    <a:pt x="12452" y="626"/>
                  </a:cubicBezTo>
                  <a:cubicBezTo>
                    <a:pt x="12053" y="626"/>
                    <a:pt x="11388" y="1512"/>
                    <a:pt x="11388" y="1512"/>
                  </a:cubicBezTo>
                  <a:cubicBezTo>
                    <a:pt x="11388" y="1512"/>
                    <a:pt x="12026" y="357"/>
                    <a:pt x="11540" y="53"/>
                  </a:cubicBezTo>
                  <a:cubicBezTo>
                    <a:pt x="11477" y="17"/>
                    <a:pt x="11408" y="0"/>
                    <a:pt x="1133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6" name="Google Shape;556;p40"/>
          <p:cNvGrpSpPr/>
          <p:nvPr/>
        </p:nvGrpSpPr>
        <p:grpSpPr>
          <a:xfrm>
            <a:off x="1349038" y="2666913"/>
            <a:ext cx="1114025" cy="2225925"/>
            <a:chOff x="31594325" y="12376475"/>
            <a:chExt cx="1114025" cy="2225925"/>
          </a:xfrm>
        </p:grpSpPr>
        <p:sp>
          <p:nvSpPr>
            <p:cNvPr id="557" name="Google Shape;557;p40"/>
            <p:cNvSpPr/>
            <p:nvPr/>
          </p:nvSpPr>
          <p:spPr>
            <a:xfrm>
              <a:off x="31870150" y="13547600"/>
              <a:ext cx="174050" cy="203975"/>
            </a:xfrm>
            <a:custGeom>
              <a:avLst/>
              <a:gdLst/>
              <a:ahLst/>
              <a:cxnLst/>
              <a:rect l="l" t="t" r="r" b="b"/>
              <a:pathLst>
                <a:path w="6962" h="8159" extrusionOk="0">
                  <a:moveTo>
                    <a:pt x="5472" y="0"/>
                  </a:moveTo>
                  <a:lnTo>
                    <a:pt x="1247" y="335"/>
                  </a:lnTo>
                  <a:cubicBezTo>
                    <a:pt x="1247" y="335"/>
                    <a:pt x="1" y="5137"/>
                    <a:pt x="214" y="6566"/>
                  </a:cubicBezTo>
                  <a:cubicBezTo>
                    <a:pt x="385" y="7718"/>
                    <a:pt x="2632" y="8158"/>
                    <a:pt x="4308" y="8158"/>
                  </a:cubicBezTo>
                  <a:cubicBezTo>
                    <a:pt x="4711" y="8158"/>
                    <a:pt x="5081" y="8133"/>
                    <a:pt x="5381" y="8086"/>
                  </a:cubicBezTo>
                  <a:cubicBezTo>
                    <a:pt x="6962" y="7812"/>
                    <a:pt x="5472" y="1"/>
                    <a:pt x="547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40"/>
            <p:cNvSpPr/>
            <p:nvPr/>
          </p:nvSpPr>
          <p:spPr>
            <a:xfrm>
              <a:off x="31887650" y="13490600"/>
              <a:ext cx="146675" cy="80575"/>
            </a:xfrm>
            <a:custGeom>
              <a:avLst/>
              <a:gdLst/>
              <a:ahLst/>
              <a:cxnLst/>
              <a:rect l="l" t="t" r="r" b="b"/>
              <a:pathLst>
                <a:path w="5867" h="3223" extrusionOk="0">
                  <a:moveTo>
                    <a:pt x="1337" y="1"/>
                  </a:moveTo>
                  <a:cubicBezTo>
                    <a:pt x="0" y="31"/>
                    <a:pt x="547" y="2615"/>
                    <a:pt x="547" y="2615"/>
                  </a:cubicBezTo>
                  <a:lnTo>
                    <a:pt x="5866" y="3223"/>
                  </a:lnTo>
                  <a:lnTo>
                    <a:pt x="5289" y="1186"/>
                  </a:lnTo>
                  <a:cubicBezTo>
                    <a:pt x="5289" y="1186"/>
                    <a:pt x="2645" y="1"/>
                    <a:pt x="1337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40"/>
            <p:cNvSpPr/>
            <p:nvPr/>
          </p:nvSpPr>
          <p:spPr>
            <a:xfrm>
              <a:off x="31899800" y="13170400"/>
              <a:ext cx="557775" cy="607000"/>
            </a:xfrm>
            <a:custGeom>
              <a:avLst/>
              <a:gdLst/>
              <a:ahLst/>
              <a:cxnLst/>
              <a:rect l="l" t="t" r="r" b="b"/>
              <a:pathLst>
                <a:path w="22311" h="24280" extrusionOk="0">
                  <a:moveTo>
                    <a:pt x="12135" y="0"/>
                  </a:moveTo>
                  <a:cubicBezTo>
                    <a:pt x="8025" y="0"/>
                    <a:pt x="3553" y="1202"/>
                    <a:pt x="3405" y="3295"/>
                  </a:cubicBezTo>
                  <a:cubicBezTo>
                    <a:pt x="3131" y="6942"/>
                    <a:pt x="0" y="19921"/>
                    <a:pt x="244" y="22779"/>
                  </a:cubicBezTo>
                  <a:cubicBezTo>
                    <a:pt x="339" y="23898"/>
                    <a:pt x="2616" y="24280"/>
                    <a:pt x="5534" y="24280"/>
                  </a:cubicBezTo>
                  <a:cubicBezTo>
                    <a:pt x="10066" y="24280"/>
                    <a:pt x="16145" y="23357"/>
                    <a:pt x="17995" y="22839"/>
                  </a:cubicBezTo>
                  <a:cubicBezTo>
                    <a:pt x="21004" y="22019"/>
                    <a:pt x="22311" y="5392"/>
                    <a:pt x="18359" y="1562"/>
                  </a:cubicBezTo>
                  <a:cubicBezTo>
                    <a:pt x="17255" y="494"/>
                    <a:pt x="14769" y="0"/>
                    <a:pt x="12135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0"/>
            <p:cNvSpPr/>
            <p:nvPr/>
          </p:nvSpPr>
          <p:spPr>
            <a:xfrm>
              <a:off x="32421075" y="13617400"/>
              <a:ext cx="229525" cy="343025"/>
            </a:xfrm>
            <a:custGeom>
              <a:avLst/>
              <a:gdLst/>
              <a:ahLst/>
              <a:cxnLst/>
              <a:rect l="l" t="t" r="r" b="b"/>
              <a:pathLst>
                <a:path w="9181" h="13721" extrusionOk="0">
                  <a:moveTo>
                    <a:pt x="537" y="0"/>
                  </a:moveTo>
                  <a:cubicBezTo>
                    <a:pt x="358" y="0"/>
                    <a:pt x="179" y="2"/>
                    <a:pt x="1" y="5"/>
                  </a:cubicBezTo>
                  <a:cubicBezTo>
                    <a:pt x="1004" y="1981"/>
                    <a:pt x="1855" y="3744"/>
                    <a:pt x="1855" y="3744"/>
                  </a:cubicBezTo>
                  <a:lnTo>
                    <a:pt x="4043" y="9245"/>
                  </a:lnTo>
                  <a:cubicBezTo>
                    <a:pt x="4043" y="9245"/>
                    <a:pt x="2828" y="11251"/>
                    <a:pt x="3496" y="11403"/>
                  </a:cubicBezTo>
                  <a:cubicBezTo>
                    <a:pt x="3571" y="11421"/>
                    <a:pt x="3646" y="11429"/>
                    <a:pt x="3720" y="11429"/>
                  </a:cubicBezTo>
                  <a:cubicBezTo>
                    <a:pt x="4288" y="11429"/>
                    <a:pt x="4834" y="10978"/>
                    <a:pt x="4834" y="10978"/>
                  </a:cubicBezTo>
                  <a:cubicBezTo>
                    <a:pt x="4834" y="10978"/>
                    <a:pt x="5016" y="13561"/>
                    <a:pt x="5746" y="13713"/>
                  </a:cubicBezTo>
                  <a:cubicBezTo>
                    <a:pt x="5772" y="13719"/>
                    <a:pt x="5797" y="13721"/>
                    <a:pt x="5821" y="13721"/>
                  </a:cubicBezTo>
                  <a:cubicBezTo>
                    <a:pt x="6487" y="13721"/>
                    <a:pt x="6232" y="11740"/>
                    <a:pt x="6232" y="11738"/>
                  </a:cubicBezTo>
                  <a:lnTo>
                    <a:pt x="6232" y="11738"/>
                  </a:lnTo>
                  <a:cubicBezTo>
                    <a:pt x="6232" y="11740"/>
                    <a:pt x="6586" y="13654"/>
                    <a:pt x="7148" y="13654"/>
                  </a:cubicBezTo>
                  <a:cubicBezTo>
                    <a:pt x="7157" y="13654"/>
                    <a:pt x="7165" y="13653"/>
                    <a:pt x="7174" y="13652"/>
                  </a:cubicBezTo>
                  <a:cubicBezTo>
                    <a:pt x="7782" y="13561"/>
                    <a:pt x="7418" y="11526"/>
                    <a:pt x="7417" y="11525"/>
                  </a:cubicBezTo>
                  <a:lnTo>
                    <a:pt x="7417" y="11525"/>
                  </a:lnTo>
                  <a:cubicBezTo>
                    <a:pt x="7418" y="11526"/>
                    <a:pt x="8040" y="13069"/>
                    <a:pt x="8541" y="13069"/>
                  </a:cubicBezTo>
                  <a:cubicBezTo>
                    <a:pt x="8594" y="13069"/>
                    <a:pt x="8645" y="13052"/>
                    <a:pt x="8694" y="13014"/>
                  </a:cubicBezTo>
                  <a:cubicBezTo>
                    <a:pt x="9180" y="12649"/>
                    <a:pt x="8360" y="10279"/>
                    <a:pt x="8360" y="10279"/>
                  </a:cubicBezTo>
                  <a:cubicBezTo>
                    <a:pt x="8360" y="10279"/>
                    <a:pt x="6627" y="4199"/>
                    <a:pt x="5594" y="552"/>
                  </a:cubicBezTo>
                  <a:cubicBezTo>
                    <a:pt x="3970" y="139"/>
                    <a:pt x="2247" y="0"/>
                    <a:pt x="53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0"/>
            <p:cNvSpPr/>
            <p:nvPr/>
          </p:nvSpPr>
          <p:spPr>
            <a:xfrm>
              <a:off x="32361050" y="13418425"/>
              <a:ext cx="199875" cy="212775"/>
            </a:xfrm>
            <a:custGeom>
              <a:avLst/>
              <a:gdLst/>
              <a:ahLst/>
              <a:cxnLst/>
              <a:rect l="l" t="t" r="r" b="b"/>
              <a:pathLst>
                <a:path w="7995" h="8511" extrusionOk="0">
                  <a:moveTo>
                    <a:pt x="4925" y="0"/>
                  </a:moveTo>
                  <a:cubicBezTo>
                    <a:pt x="3435" y="2189"/>
                    <a:pt x="1247" y="2462"/>
                    <a:pt x="1" y="3374"/>
                  </a:cubicBezTo>
                  <a:cubicBezTo>
                    <a:pt x="578" y="4408"/>
                    <a:pt x="1551" y="6262"/>
                    <a:pt x="2402" y="7964"/>
                  </a:cubicBezTo>
                  <a:cubicBezTo>
                    <a:pt x="2580" y="7961"/>
                    <a:pt x="2759" y="7959"/>
                    <a:pt x="2938" y="7959"/>
                  </a:cubicBezTo>
                  <a:cubicBezTo>
                    <a:pt x="4648" y="7959"/>
                    <a:pt x="6371" y="8098"/>
                    <a:pt x="7995" y="8511"/>
                  </a:cubicBezTo>
                  <a:cubicBezTo>
                    <a:pt x="7539" y="6930"/>
                    <a:pt x="7235" y="5806"/>
                    <a:pt x="7235" y="5775"/>
                  </a:cubicBezTo>
                  <a:cubicBezTo>
                    <a:pt x="6505" y="3374"/>
                    <a:pt x="5715" y="1490"/>
                    <a:pt x="492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0"/>
            <p:cNvSpPr/>
            <p:nvPr/>
          </p:nvSpPr>
          <p:spPr>
            <a:xfrm>
              <a:off x="32352700" y="14239850"/>
              <a:ext cx="215825" cy="231725"/>
            </a:xfrm>
            <a:custGeom>
              <a:avLst/>
              <a:gdLst/>
              <a:ahLst/>
              <a:cxnLst/>
              <a:rect l="l" t="t" r="r" b="b"/>
              <a:pathLst>
                <a:path w="8633" h="9269" extrusionOk="0">
                  <a:moveTo>
                    <a:pt x="7052" y="1"/>
                  </a:moveTo>
                  <a:cubicBezTo>
                    <a:pt x="5107" y="1764"/>
                    <a:pt x="2553" y="3010"/>
                    <a:pt x="0" y="3800"/>
                  </a:cubicBezTo>
                  <a:lnTo>
                    <a:pt x="2189" y="9180"/>
                  </a:lnTo>
                  <a:cubicBezTo>
                    <a:pt x="2521" y="9242"/>
                    <a:pt x="2855" y="9269"/>
                    <a:pt x="3187" y="9269"/>
                  </a:cubicBezTo>
                  <a:cubicBezTo>
                    <a:pt x="5979" y="9269"/>
                    <a:pt x="8602" y="7326"/>
                    <a:pt x="8602" y="7326"/>
                  </a:cubicBezTo>
                  <a:cubicBezTo>
                    <a:pt x="8633" y="6141"/>
                    <a:pt x="7751" y="2524"/>
                    <a:pt x="7052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0"/>
            <p:cNvSpPr/>
            <p:nvPr/>
          </p:nvSpPr>
          <p:spPr>
            <a:xfrm>
              <a:off x="32313175" y="14175275"/>
              <a:ext cx="215825" cy="159600"/>
            </a:xfrm>
            <a:custGeom>
              <a:avLst/>
              <a:gdLst/>
              <a:ahLst/>
              <a:cxnLst/>
              <a:rect l="l" t="t" r="r" b="b"/>
              <a:pathLst>
                <a:path w="8633" h="6384" extrusionOk="0">
                  <a:moveTo>
                    <a:pt x="7904" y="0"/>
                  </a:moveTo>
                  <a:lnTo>
                    <a:pt x="1" y="2584"/>
                  </a:lnTo>
                  <a:lnTo>
                    <a:pt x="1581" y="6383"/>
                  </a:lnTo>
                  <a:cubicBezTo>
                    <a:pt x="4134" y="5593"/>
                    <a:pt x="6688" y="4347"/>
                    <a:pt x="8633" y="2584"/>
                  </a:cubicBezTo>
                  <a:cubicBezTo>
                    <a:pt x="8238" y="1094"/>
                    <a:pt x="7904" y="0"/>
                    <a:pt x="790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0"/>
            <p:cNvSpPr/>
            <p:nvPr/>
          </p:nvSpPr>
          <p:spPr>
            <a:xfrm>
              <a:off x="32421850" y="14440475"/>
              <a:ext cx="286500" cy="117800"/>
            </a:xfrm>
            <a:custGeom>
              <a:avLst/>
              <a:gdLst/>
              <a:ahLst/>
              <a:cxnLst/>
              <a:rect l="l" t="t" r="r" b="b"/>
              <a:pathLst>
                <a:path w="11460" h="4712" extrusionOk="0">
                  <a:moveTo>
                    <a:pt x="11034" y="0"/>
                  </a:moveTo>
                  <a:lnTo>
                    <a:pt x="11034" y="0"/>
                  </a:lnTo>
                  <a:cubicBezTo>
                    <a:pt x="11033" y="1"/>
                    <a:pt x="0" y="3192"/>
                    <a:pt x="274" y="3769"/>
                  </a:cubicBezTo>
                  <a:cubicBezTo>
                    <a:pt x="517" y="4347"/>
                    <a:pt x="760" y="4712"/>
                    <a:pt x="760" y="4712"/>
                  </a:cubicBezTo>
                  <a:cubicBezTo>
                    <a:pt x="760" y="4712"/>
                    <a:pt x="1824" y="4620"/>
                    <a:pt x="4104" y="4134"/>
                  </a:cubicBezTo>
                  <a:cubicBezTo>
                    <a:pt x="6414" y="3678"/>
                    <a:pt x="8906" y="2493"/>
                    <a:pt x="10183" y="1672"/>
                  </a:cubicBezTo>
                  <a:cubicBezTo>
                    <a:pt x="11459" y="882"/>
                    <a:pt x="11034" y="0"/>
                    <a:pt x="11034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0"/>
            <p:cNvSpPr/>
            <p:nvPr/>
          </p:nvSpPr>
          <p:spPr>
            <a:xfrm>
              <a:off x="32608025" y="14419950"/>
              <a:ext cx="99550" cy="85125"/>
            </a:xfrm>
            <a:custGeom>
              <a:avLst/>
              <a:gdLst/>
              <a:ahLst/>
              <a:cxnLst/>
              <a:rect l="l" t="t" r="r" b="b"/>
              <a:pathLst>
                <a:path w="3982" h="3405" extrusionOk="0">
                  <a:moveTo>
                    <a:pt x="578" y="1"/>
                  </a:moveTo>
                  <a:cubicBezTo>
                    <a:pt x="152" y="1125"/>
                    <a:pt x="0" y="2280"/>
                    <a:pt x="61" y="3405"/>
                  </a:cubicBezTo>
                  <a:cubicBezTo>
                    <a:pt x="2310" y="2493"/>
                    <a:pt x="3982" y="1460"/>
                    <a:pt x="3587" y="821"/>
                  </a:cubicBezTo>
                  <a:cubicBezTo>
                    <a:pt x="3192" y="183"/>
                    <a:pt x="1824" y="31"/>
                    <a:pt x="578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0"/>
            <p:cNvSpPr/>
            <p:nvPr/>
          </p:nvSpPr>
          <p:spPr>
            <a:xfrm>
              <a:off x="32408175" y="14419950"/>
              <a:ext cx="214300" cy="129200"/>
            </a:xfrm>
            <a:custGeom>
              <a:avLst/>
              <a:gdLst/>
              <a:ahLst/>
              <a:cxnLst/>
              <a:rect l="l" t="t" r="r" b="b"/>
              <a:pathLst>
                <a:path w="8572" h="5168" extrusionOk="0">
                  <a:moveTo>
                    <a:pt x="8572" y="1"/>
                  </a:moveTo>
                  <a:cubicBezTo>
                    <a:pt x="7417" y="1"/>
                    <a:pt x="6383" y="122"/>
                    <a:pt x="6383" y="122"/>
                  </a:cubicBezTo>
                  <a:cubicBezTo>
                    <a:pt x="3917" y="1806"/>
                    <a:pt x="1413" y="1991"/>
                    <a:pt x="432" y="1991"/>
                  </a:cubicBezTo>
                  <a:cubicBezTo>
                    <a:pt x="156" y="1991"/>
                    <a:pt x="0" y="1976"/>
                    <a:pt x="0" y="1976"/>
                  </a:cubicBezTo>
                  <a:lnTo>
                    <a:pt x="0" y="1976"/>
                  </a:lnTo>
                  <a:cubicBezTo>
                    <a:pt x="91" y="3405"/>
                    <a:pt x="1094" y="5168"/>
                    <a:pt x="1094" y="5168"/>
                  </a:cubicBezTo>
                  <a:cubicBezTo>
                    <a:pt x="2949" y="5107"/>
                    <a:pt x="5775" y="4317"/>
                    <a:pt x="8055" y="3405"/>
                  </a:cubicBezTo>
                  <a:cubicBezTo>
                    <a:pt x="7994" y="2280"/>
                    <a:pt x="8146" y="1125"/>
                    <a:pt x="8572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0"/>
            <p:cNvSpPr/>
            <p:nvPr/>
          </p:nvSpPr>
          <p:spPr>
            <a:xfrm>
              <a:off x="32554825" y="14368375"/>
              <a:ext cx="71775" cy="65475"/>
            </a:xfrm>
            <a:custGeom>
              <a:avLst/>
              <a:gdLst/>
              <a:ahLst/>
              <a:cxnLst/>
              <a:rect l="l" t="t" r="r" b="b"/>
              <a:pathLst>
                <a:path w="2871" h="2619" extrusionOk="0">
                  <a:moveTo>
                    <a:pt x="974" y="269"/>
                  </a:moveTo>
                  <a:cubicBezTo>
                    <a:pt x="1230" y="269"/>
                    <a:pt x="1182" y="1291"/>
                    <a:pt x="1156" y="1395"/>
                  </a:cubicBezTo>
                  <a:cubicBezTo>
                    <a:pt x="1139" y="1591"/>
                    <a:pt x="1105" y="1779"/>
                    <a:pt x="1068" y="1967"/>
                  </a:cubicBezTo>
                  <a:lnTo>
                    <a:pt x="1068" y="1967"/>
                  </a:lnTo>
                  <a:cubicBezTo>
                    <a:pt x="1011" y="1812"/>
                    <a:pt x="958" y="1653"/>
                    <a:pt x="912" y="1486"/>
                  </a:cubicBezTo>
                  <a:cubicBezTo>
                    <a:pt x="821" y="1243"/>
                    <a:pt x="608" y="605"/>
                    <a:pt x="821" y="361"/>
                  </a:cubicBezTo>
                  <a:cubicBezTo>
                    <a:pt x="882" y="297"/>
                    <a:pt x="932" y="269"/>
                    <a:pt x="974" y="269"/>
                  </a:cubicBezTo>
                  <a:close/>
                  <a:moveTo>
                    <a:pt x="1955" y="961"/>
                  </a:moveTo>
                  <a:cubicBezTo>
                    <a:pt x="2094" y="961"/>
                    <a:pt x="2175" y="1108"/>
                    <a:pt x="2128" y="1273"/>
                  </a:cubicBezTo>
                  <a:cubicBezTo>
                    <a:pt x="2026" y="1707"/>
                    <a:pt x="1646" y="2012"/>
                    <a:pt x="1274" y="2261"/>
                  </a:cubicBezTo>
                  <a:lnTo>
                    <a:pt x="1274" y="2261"/>
                  </a:lnTo>
                  <a:cubicBezTo>
                    <a:pt x="1339" y="1993"/>
                    <a:pt x="1402" y="1715"/>
                    <a:pt x="1520" y="1456"/>
                  </a:cubicBezTo>
                  <a:cubicBezTo>
                    <a:pt x="1581" y="1304"/>
                    <a:pt x="1672" y="1091"/>
                    <a:pt x="1824" y="1000"/>
                  </a:cubicBezTo>
                  <a:cubicBezTo>
                    <a:pt x="1872" y="973"/>
                    <a:pt x="1916" y="961"/>
                    <a:pt x="1955" y="961"/>
                  </a:cubicBezTo>
                  <a:close/>
                  <a:moveTo>
                    <a:pt x="1000" y="0"/>
                  </a:moveTo>
                  <a:cubicBezTo>
                    <a:pt x="946" y="0"/>
                    <a:pt x="887" y="9"/>
                    <a:pt x="821" y="27"/>
                  </a:cubicBezTo>
                  <a:cubicBezTo>
                    <a:pt x="1" y="301"/>
                    <a:pt x="760" y="2033"/>
                    <a:pt x="943" y="2520"/>
                  </a:cubicBezTo>
                  <a:cubicBezTo>
                    <a:pt x="966" y="2589"/>
                    <a:pt x="1025" y="2619"/>
                    <a:pt x="1085" y="2619"/>
                  </a:cubicBezTo>
                  <a:cubicBezTo>
                    <a:pt x="1165" y="2619"/>
                    <a:pt x="1248" y="2566"/>
                    <a:pt x="1254" y="2485"/>
                  </a:cubicBezTo>
                  <a:lnTo>
                    <a:pt x="1254" y="2485"/>
                  </a:lnTo>
                  <a:cubicBezTo>
                    <a:pt x="1824" y="2183"/>
                    <a:pt x="2870" y="1431"/>
                    <a:pt x="2280" y="757"/>
                  </a:cubicBezTo>
                  <a:cubicBezTo>
                    <a:pt x="2217" y="683"/>
                    <a:pt x="2132" y="653"/>
                    <a:pt x="2041" y="653"/>
                  </a:cubicBezTo>
                  <a:cubicBezTo>
                    <a:pt x="1870" y="653"/>
                    <a:pt x="1680" y="759"/>
                    <a:pt x="1581" y="878"/>
                  </a:cubicBezTo>
                  <a:cubicBezTo>
                    <a:pt x="1538" y="928"/>
                    <a:pt x="1499" y="980"/>
                    <a:pt x="1461" y="1035"/>
                  </a:cubicBezTo>
                  <a:lnTo>
                    <a:pt x="1461" y="1035"/>
                  </a:lnTo>
                  <a:cubicBezTo>
                    <a:pt x="1491" y="487"/>
                    <a:pt x="1405" y="0"/>
                    <a:pt x="1000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0"/>
            <p:cNvSpPr/>
            <p:nvPr/>
          </p:nvSpPr>
          <p:spPr>
            <a:xfrm>
              <a:off x="31978825" y="14315100"/>
              <a:ext cx="199125" cy="193300"/>
            </a:xfrm>
            <a:custGeom>
              <a:avLst/>
              <a:gdLst/>
              <a:ahLst/>
              <a:cxnLst/>
              <a:rect l="l" t="t" r="r" b="b"/>
              <a:pathLst>
                <a:path w="7965" h="7732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001" y="736"/>
                    <a:pt x="3760" y="1056"/>
                    <a:pt x="1562" y="1056"/>
                  </a:cubicBezTo>
                  <a:cubicBezTo>
                    <a:pt x="1038" y="1056"/>
                    <a:pt x="516" y="1038"/>
                    <a:pt x="1" y="1003"/>
                  </a:cubicBezTo>
                  <a:lnTo>
                    <a:pt x="1" y="1003"/>
                  </a:lnTo>
                  <a:lnTo>
                    <a:pt x="183" y="6839"/>
                  </a:lnTo>
                  <a:cubicBezTo>
                    <a:pt x="1324" y="7531"/>
                    <a:pt x="2682" y="7732"/>
                    <a:pt x="3870" y="7732"/>
                  </a:cubicBezTo>
                  <a:cubicBezTo>
                    <a:pt x="5499" y="7732"/>
                    <a:pt x="6809" y="7356"/>
                    <a:pt x="6809" y="7356"/>
                  </a:cubicBezTo>
                  <a:cubicBezTo>
                    <a:pt x="7265" y="6292"/>
                    <a:pt x="7721" y="2584"/>
                    <a:pt x="79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0"/>
            <p:cNvSpPr/>
            <p:nvPr/>
          </p:nvSpPr>
          <p:spPr>
            <a:xfrm>
              <a:off x="31976550" y="14237575"/>
              <a:ext cx="208225" cy="103950"/>
            </a:xfrm>
            <a:custGeom>
              <a:avLst/>
              <a:gdLst/>
              <a:ahLst/>
              <a:cxnLst/>
              <a:rect l="l" t="t" r="r" b="b"/>
              <a:pathLst>
                <a:path w="8329" h="4158" extrusionOk="0">
                  <a:moveTo>
                    <a:pt x="0" y="1"/>
                  </a:moveTo>
                  <a:lnTo>
                    <a:pt x="92" y="4104"/>
                  </a:lnTo>
                  <a:cubicBezTo>
                    <a:pt x="607" y="4139"/>
                    <a:pt x="1129" y="4157"/>
                    <a:pt x="1653" y="4157"/>
                  </a:cubicBezTo>
                  <a:cubicBezTo>
                    <a:pt x="3851" y="4157"/>
                    <a:pt x="6092" y="3837"/>
                    <a:pt x="8055" y="3101"/>
                  </a:cubicBezTo>
                  <a:cubicBezTo>
                    <a:pt x="8238" y="1551"/>
                    <a:pt x="8329" y="396"/>
                    <a:pt x="8329" y="39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0"/>
            <p:cNvSpPr/>
            <p:nvPr/>
          </p:nvSpPr>
          <p:spPr>
            <a:xfrm>
              <a:off x="31978650" y="14549025"/>
              <a:ext cx="287450" cy="53375"/>
            </a:xfrm>
            <a:custGeom>
              <a:avLst/>
              <a:gdLst/>
              <a:ahLst/>
              <a:cxnLst/>
              <a:rect l="l" t="t" r="r" b="b"/>
              <a:pathLst>
                <a:path w="11498" h="2135" extrusionOk="0">
                  <a:moveTo>
                    <a:pt x="1743" y="1"/>
                  </a:moveTo>
                  <a:cubicBezTo>
                    <a:pt x="694" y="1"/>
                    <a:pt x="0" y="60"/>
                    <a:pt x="8" y="218"/>
                  </a:cubicBezTo>
                  <a:cubicBezTo>
                    <a:pt x="38" y="856"/>
                    <a:pt x="129" y="1281"/>
                    <a:pt x="129" y="1281"/>
                  </a:cubicBezTo>
                  <a:cubicBezTo>
                    <a:pt x="129" y="1281"/>
                    <a:pt x="1193" y="1555"/>
                    <a:pt x="3473" y="1950"/>
                  </a:cubicBezTo>
                  <a:cubicBezTo>
                    <a:pt x="4310" y="2082"/>
                    <a:pt x="5207" y="2135"/>
                    <a:pt x="6081" y="2135"/>
                  </a:cubicBezTo>
                  <a:cubicBezTo>
                    <a:pt x="7620" y="2135"/>
                    <a:pt x="9088" y="1973"/>
                    <a:pt x="10038" y="1798"/>
                  </a:cubicBezTo>
                  <a:cubicBezTo>
                    <a:pt x="11497" y="1494"/>
                    <a:pt x="11436" y="552"/>
                    <a:pt x="11436" y="552"/>
                  </a:cubicBezTo>
                  <a:cubicBezTo>
                    <a:pt x="11436" y="552"/>
                    <a:pt x="4940" y="1"/>
                    <a:pt x="174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0"/>
            <p:cNvSpPr/>
            <p:nvPr/>
          </p:nvSpPr>
          <p:spPr>
            <a:xfrm>
              <a:off x="32158925" y="14516450"/>
              <a:ext cx="108675" cy="74500"/>
            </a:xfrm>
            <a:custGeom>
              <a:avLst/>
              <a:gdLst/>
              <a:ahLst/>
              <a:cxnLst/>
              <a:rect l="l" t="t" r="r" b="b"/>
              <a:pathLst>
                <a:path w="4347" h="2980" extrusionOk="0">
                  <a:moveTo>
                    <a:pt x="1703" y="1"/>
                  </a:moveTo>
                  <a:cubicBezTo>
                    <a:pt x="882" y="882"/>
                    <a:pt x="335" y="1916"/>
                    <a:pt x="0" y="2980"/>
                  </a:cubicBezTo>
                  <a:cubicBezTo>
                    <a:pt x="2432" y="2919"/>
                    <a:pt x="4347" y="2554"/>
                    <a:pt x="4225" y="1855"/>
                  </a:cubicBezTo>
                  <a:cubicBezTo>
                    <a:pt x="4073" y="1095"/>
                    <a:pt x="2858" y="457"/>
                    <a:pt x="170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0"/>
            <p:cNvSpPr/>
            <p:nvPr/>
          </p:nvSpPr>
          <p:spPr>
            <a:xfrm>
              <a:off x="31972750" y="14486075"/>
              <a:ext cx="228750" cy="105075"/>
            </a:xfrm>
            <a:custGeom>
              <a:avLst/>
              <a:gdLst/>
              <a:ahLst/>
              <a:cxnLst/>
              <a:rect l="l" t="t" r="r" b="b"/>
              <a:pathLst>
                <a:path w="9150" h="4203" extrusionOk="0">
                  <a:moveTo>
                    <a:pt x="426" y="0"/>
                  </a:moveTo>
                  <a:cubicBezTo>
                    <a:pt x="0" y="1368"/>
                    <a:pt x="304" y="3374"/>
                    <a:pt x="304" y="3374"/>
                  </a:cubicBezTo>
                  <a:cubicBezTo>
                    <a:pt x="1919" y="3903"/>
                    <a:pt x="4502" y="4202"/>
                    <a:pt x="6817" y="4202"/>
                  </a:cubicBezTo>
                  <a:cubicBezTo>
                    <a:pt x="7029" y="4202"/>
                    <a:pt x="7240" y="4200"/>
                    <a:pt x="7447" y="4195"/>
                  </a:cubicBezTo>
                  <a:cubicBezTo>
                    <a:pt x="7782" y="3131"/>
                    <a:pt x="8329" y="2097"/>
                    <a:pt x="9150" y="1216"/>
                  </a:cubicBezTo>
                  <a:cubicBezTo>
                    <a:pt x="8055" y="790"/>
                    <a:pt x="7052" y="517"/>
                    <a:pt x="7052" y="517"/>
                  </a:cubicBezTo>
                  <a:cubicBezTo>
                    <a:pt x="6155" y="737"/>
                    <a:pt x="5304" y="821"/>
                    <a:pt x="4530" y="821"/>
                  </a:cubicBezTo>
                  <a:cubicBezTo>
                    <a:pt x="2103" y="821"/>
                    <a:pt x="426" y="0"/>
                    <a:pt x="426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0"/>
            <p:cNvSpPr/>
            <p:nvPr/>
          </p:nvSpPr>
          <p:spPr>
            <a:xfrm>
              <a:off x="32153675" y="14452600"/>
              <a:ext cx="56975" cy="62650"/>
            </a:xfrm>
            <a:custGeom>
              <a:avLst/>
              <a:gdLst/>
              <a:ahLst/>
              <a:cxnLst/>
              <a:rect l="l" t="t" r="r" b="b"/>
              <a:pathLst>
                <a:path w="2279" h="2506" extrusionOk="0">
                  <a:moveTo>
                    <a:pt x="887" y="237"/>
                  </a:moveTo>
                  <a:cubicBezTo>
                    <a:pt x="1204" y="237"/>
                    <a:pt x="752" y="1290"/>
                    <a:pt x="697" y="1400"/>
                  </a:cubicBezTo>
                  <a:cubicBezTo>
                    <a:pt x="599" y="1562"/>
                    <a:pt x="502" y="1715"/>
                    <a:pt x="400" y="1869"/>
                  </a:cubicBezTo>
                  <a:lnTo>
                    <a:pt x="400" y="1869"/>
                  </a:lnTo>
                  <a:cubicBezTo>
                    <a:pt x="400" y="1703"/>
                    <a:pt x="408" y="1536"/>
                    <a:pt x="423" y="1369"/>
                  </a:cubicBezTo>
                  <a:cubicBezTo>
                    <a:pt x="454" y="1126"/>
                    <a:pt x="454" y="427"/>
                    <a:pt x="757" y="275"/>
                  </a:cubicBezTo>
                  <a:cubicBezTo>
                    <a:pt x="810" y="249"/>
                    <a:pt x="853" y="237"/>
                    <a:pt x="887" y="237"/>
                  </a:cubicBezTo>
                  <a:close/>
                  <a:moveTo>
                    <a:pt x="1529" y="1238"/>
                  </a:moveTo>
                  <a:cubicBezTo>
                    <a:pt x="1716" y="1238"/>
                    <a:pt x="1775" y="1450"/>
                    <a:pt x="1639" y="1613"/>
                  </a:cubicBezTo>
                  <a:cubicBezTo>
                    <a:pt x="1388" y="1964"/>
                    <a:pt x="930" y="2108"/>
                    <a:pt x="504" y="2216"/>
                  </a:cubicBezTo>
                  <a:lnTo>
                    <a:pt x="504" y="2216"/>
                  </a:lnTo>
                  <a:cubicBezTo>
                    <a:pt x="539" y="2163"/>
                    <a:pt x="577" y="2104"/>
                    <a:pt x="617" y="2040"/>
                  </a:cubicBezTo>
                  <a:lnTo>
                    <a:pt x="617" y="2040"/>
                  </a:lnTo>
                  <a:cubicBezTo>
                    <a:pt x="735" y="1871"/>
                    <a:pt x="863" y="1707"/>
                    <a:pt x="1001" y="1552"/>
                  </a:cubicBezTo>
                  <a:cubicBezTo>
                    <a:pt x="1122" y="1461"/>
                    <a:pt x="1274" y="1278"/>
                    <a:pt x="1457" y="1248"/>
                  </a:cubicBezTo>
                  <a:cubicBezTo>
                    <a:pt x="1483" y="1241"/>
                    <a:pt x="1507" y="1238"/>
                    <a:pt x="1529" y="1238"/>
                  </a:cubicBezTo>
                  <a:close/>
                  <a:moveTo>
                    <a:pt x="838" y="0"/>
                  </a:moveTo>
                  <a:cubicBezTo>
                    <a:pt x="0" y="0"/>
                    <a:pt x="89" y="1834"/>
                    <a:pt x="89" y="2342"/>
                  </a:cubicBezTo>
                  <a:cubicBezTo>
                    <a:pt x="89" y="2453"/>
                    <a:pt x="179" y="2506"/>
                    <a:pt x="266" y="2506"/>
                  </a:cubicBezTo>
                  <a:cubicBezTo>
                    <a:pt x="330" y="2506"/>
                    <a:pt x="393" y="2476"/>
                    <a:pt x="415" y="2419"/>
                  </a:cubicBezTo>
                  <a:lnTo>
                    <a:pt x="415" y="2419"/>
                  </a:lnTo>
                  <a:cubicBezTo>
                    <a:pt x="1086" y="2346"/>
                    <a:pt x="2279" y="2020"/>
                    <a:pt x="1973" y="1187"/>
                  </a:cubicBezTo>
                  <a:cubicBezTo>
                    <a:pt x="1922" y="1034"/>
                    <a:pt x="1776" y="976"/>
                    <a:pt x="1620" y="976"/>
                  </a:cubicBezTo>
                  <a:cubicBezTo>
                    <a:pt x="1497" y="976"/>
                    <a:pt x="1368" y="1012"/>
                    <a:pt x="1274" y="1065"/>
                  </a:cubicBezTo>
                  <a:cubicBezTo>
                    <a:pt x="1214" y="1096"/>
                    <a:pt x="1155" y="1130"/>
                    <a:pt x="1099" y="1168"/>
                  </a:cubicBezTo>
                  <a:lnTo>
                    <a:pt x="1099" y="1168"/>
                  </a:lnTo>
                  <a:cubicBezTo>
                    <a:pt x="1360" y="590"/>
                    <a:pt x="1459" y="33"/>
                    <a:pt x="879" y="2"/>
                  </a:cubicBezTo>
                  <a:cubicBezTo>
                    <a:pt x="865" y="1"/>
                    <a:pt x="851" y="0"/>
                    <a:pt x="838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40"/>
            <p:cNvSpPr/>
            <p:nvPr/>
          </p:nvSpPr>
          <p:spPr>
            <a:xfrm>
              <a:off x="32675650" y="12757325"/>
              <a:ext cx="775" cy="1525"/>
            </a:xfrm>
            <a:custGeom>
              <a:avLst/>
              <a:gdLst/>
              <a:ahLst/>
              <a:cxnLst/>
              <a:rect l="l" t="t" r="r" b="b"/>
              <a:pathLst>
                <a:path w="31" h="61" extrusionOk="0">
                  <a:moveTo>
                    <a:pt x="31" y="0"/>
                  </a:moveTo>
                  <a:cubicBezTo>
                    <a:pt x="0" y="30"/>
                    <a:pt x="0" y="61"/>
                    <a:pt x="0" y="61"/>
                  </a:cubicBezTo>
                  <a:cubicBezTo>
                    <a:pt x="0" y="61"/>
                    <a:pt x="0" y="30"/>
                    <a:pt x="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40"/>
            <p:cNvSpPr/>
            <p:nvPr/>
          </p:nvSpPr>
          <p:spPr>
            <a:xfrm>
              <a:off x="31594325" y="12659175"/>
              <a:ext cx="266750" cy="472800"/>
            </a:xfrm>
            <a:custGeom>
              <a:avLst/>
              <a:gdLst/>
              <a:ahLst/>
              <a:cxnLst/>
              <a:rect l="l" t="t" r="r" b="b"/>
              <a:pathLst>
                <a:path w="10670" h="18912" extrusionOk="0">
                  <a:moveTo>
                    <a:pt x="2731" y="0"/>
                  </a:moveTo>
                  <a:cubicBezTo>
                    <a:pt x="2712" y="0"/>
                    <a:pt x="2694" y="2"/>
                    <a:pt x="2675" y="5"/>
                  </a:cubicBezTo>
                  <a:cubicBezTo>
                    <a:pt x="1885" y="127"/>
                    <a:pt x="2280" y="3136"/>
                    <a:pt x="2341" y="3561"/>
                  </a:cubicBezTo>
                  <a:cubicBezTo>
                    <a:pt x="2280" y="3138"/>
                    <a:pt x="1889" y="491"/>
                    <a:pt x="1198" y="491"/>
                  </a:cubicBezTo>
                  <a:cubicBezTo>
                    <a:pt x="1194" y="491"/>
                    <a:pt x="1190" y="491"/>
                    <a:pt x="1186" y="491"/>
                  </a:cubicBezTo>
                  <a:cubicBezTo>
                    <a:pt x="456" y="552"/>
                    <a:pt x="0" y="5355"/>
                    <a:pt x="1672" y="12102"/>
                  </a:cubicBezTo>
                  <a:cubicBezTo>
                    <a:pt x="2128" y="13987"/>
                    <a:pt x="2797" y="15932"/>
                    <a:pt x="3587" y="17847"/>
                  </a:cubicBezTo>
                  <a:cubicBezTo>
                    <a:pt x="5897" y="18546"/>
                    <a:pt x="8268" y="18911"/>
                    <a:pt x="10669" y="18911"/>
                  </a:cubicBezTo>
                  <a:cubicBezTo>
                    <a:pt x="9393" y="16935"/>
                    <a:pt x="7265" y="13318"/>
                    <a:pt x="6323" y="9823"/>
                  </a:cubicBezTo>
                  <a:cubicBezTo>
                    <a:pt x="5563" y="6935"/>
                    <a:pt x="5563" y="6388"/>
                    <a:pt x="5563" y="6388"/>
                  </a:cubicBezTo>
                  <a:cubicBezTo>
                    <a:pt x="5563" y="6388"/>
                    <a:pt x="7417" y="3409"/>
                    <a:pt x="6505" y="2710"/>
                  </a:cubicBezTo>
                  <a:cubicBezTo>
                    <a:pt x="6356" y="2597"/>
                    <a:pt x="6225" y="2550"/>
                    <a:pt x="6110" y="2550"/>
                  </a:cubicBezTo>
                  <a:cubicBezTo>
                    <a:pt x="5548" y="2550"/>
                    <a:pt x="5380" y="3683"/>
                    <a:pt x="5380" y="3683"/>
                  </a:cubicBezTo>
                  <a:cubicBezTo>
                    <a:pt x="5380" y="3683"/>
                    <a:pt x="5290" y="35"/>
                    <a:pt x="4479" y="35"/>
                  </a:cubicBezTo>
                  <a:cubicBezTo>
                    <a:pt x="4475" y="35"/>
                    <a:pt x="4472" y="35"/>
                    <a:pt x="4469" y="35"/>
                  </a:cubicBezTo>
                  <a:cubicBezTo>
                    <a:pt x="3617" y="66"/>
                    <a:pt x="4043" y="3227"/>
                    <a:pt x="4043" y="3227"/>
                  </a:cubicBezTo>
                  <a:cubicBezTo>
                    <a:pt x="4043" y="3227"/>
                    <a:pt x="3549" y="0"/>
                    <a:pt x="27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40"/>
            <p:cNvSpPr/>
            <p:nvPr/>
          </p:nvSpPr>
          <p:spPr>
            <a:xfrm>
              <a:off x="31684000" y="13105350"/>
              <a:ext cx="202150" cy="287250"/>
            </a:xfrm>
            <a:custGeom>
              <a:avLst/>
              <a:gdLst/>
              <a:ahLst/>
              <a:cxnLst/>
              <a:rect l="l" t="t" r="r" b="b"/>
              <a:pathLst>
                <a:path w="8086" h="11490" extrusionOk="0">
                  <a:moveTo>
                    <a:pt x="0" y="0"/>
                  </a:moveTo>
                  <a:cubicBezTo>
                    <a:pt x="30" y="31"/>
                    <a:pt x="30" y="61"/>
                    <a:pt x="30" y="91"/>
                  </a:cubicBezTo>
                  <a:cubicBezTo>
                    <a:pt x="2097" y="5046"/>
                    <a:pt x="4894" y="9666"/>
                    <a:pt x="6930" y="11490"/>
                  </a:cubicBezTo>
                  <a:lnTo>
                    <a:pt x="8085" y="2584"/>
                  </a:lnTo>
                  <a:cubicBezTo>
                    <a:pt x="8085" y="2584"/>
                    <a:pt x="7660" y="2006"/>
                    <a:pt x="7082" y="1064"/>
                  </a:cubicBezTo>
                  <a:cubicBezTo>
                    <a:pt x="4681" y="1064"/>
                    <a:pt x="2310" y="699"/>
                    <a:pt x="0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40"/>
            <p:cNvSpPr/>
            <p:nvPr/>
          </p:nvSpPr>
          <p:spPr>
            <a:xfrm>
              <a:off x="32073825" y="1329000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40"/>
            <p:cNvSpPr/>
            <p:nvPr/>
          </p:nvSpPr>
          <p:spPr>
            <a:xfrm>
              <a:off x="31731100" y="12870975"/>
              <a:ext cx="145175" cy="91975"/>
            </a:xfrm>
            <a:custGeom>
              <a:avLst/>
              <a:gdLst/>
              <a:ahLst/>
              <a:cxnLst/>
              <a:rect l="l" t="t" r="r" b="b"/>
              <a:pathLst>
                <a:path w="5807" h="3679" extrusionOk="0">
                  <a:moveTo>
                    <a:pt x="3178" y="1"/>
                  </a:moveTo>
                  <a:cubicBezTo>
                    <a:pt x="2059" y="1"/>
                    <a:pt x="941" y="331"/>
                    <a:pt x="1" y="986"/>
                  </a:cubicBezTo>
                  <a:cubicBezTo>
                    <a:pt x="206" y="2358"/>
                    <a:pt x="1324" y="3679"/>
                    <a:pt x="3419" y="3679"/>
                  </a:cubicBezTo>
                  <a:cubicBezTo>
                    <a:pt x="4108" y="3679"/>
                    <a:pt x="4903" y="3536"/>
                    <a:pt x="5806" y="3205"/>
                  </a:cubicBezTo>
                  <a:lnTo>
                    <a:pt x="5806" y="652"/>
                  </a:lnTo>
                  <a:cubicBezTo>
                    <a:pt x="4991" y="217"/>
                    <a:pt x="4084" y="1"/>
                    <a:pt x="3178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40"/>
            <p:cNvSpPr/>
            <p:nvPr/>
          </p:nvSpPr>
          <p:spPr>
            <a:xfrm>
              <a:off x="31727300" y="12819075"/>
              <a:ext cx="148975" cy="76575"/>
            </a:xfrm>
            <a:custGeom>
              <a:avLst/>
              <a:gdLst/>
              <a:ahLst/>
              <a:cxnLst/>
              <a:rect l="l" t="t" r="r" b="b"/>
              <a:pathLst>
                <a:path w="5959" h="3063" extrusionOk="0">
                  <a:moveTo>
                    <a:pt x="3108" y="0"/>
                  </a:moveTo>
                  <a:cubicBezTo>
                    <a:pt x="2510" y="0"/>
                    <a:pt x="1863" y="136"/>
                    <a:pt x="1216" y="509"/>
                  </a:cubicBezTo>
                  <a:cubicBezTo>
                    <a:pt x="365" y="995"/>
                    <a:pt x="1" y="2059"/>
                    <a:pt x="153" y="3062"/>
                  </a:cubicBezTo>
                  <a:cubicBezTo>
                    <a:pt x="1093" y="2407"/>
                    <a:pt x="2211" y="2077"/>
                    <a:pt x="3330" y="2077"/>
                  </a:cubicBezTo>
                  <a:cubicBezTo>
                    <a:pt x="4236" y="2077"/>
                    <a:pt x="5143" y="2293"/>
                    <a:pt x="5958" y="2728"/>
                  </a:cubicBezTo>
                  <a:lnTo>
                    <a:pt x="5958" y="965"/>
                  </a:lnTo>
                  <a:cubicBezTo>
                    <a:pt x="5958" y="965"/>
                    <a:pt x="4704" y="0"/>
                    <a:pt x="3108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40"/>
            <p:cNvSpPr/>
            <p:nvPr/>
          </p:nvSpPr>
          <p:spPr>
            <a:xfrm>
              <a:off x="31774425" y="12875100"/>
              <a:ext cx="90450" cy="76000"/>
            </a:xfrm>
            <a:custGeom>
              <a:avLst/>
              <a:gdLst/>
              <a:ahLst/>
              <a:cxnLst/>
              <a:rect l="l" t="t" r="r" b="b"/>
              <a:pathLst>
                <a:path w="3618" h="3040" extrusionOk="0">
                  <a:moveTo>
                    <a:pt x="1523" y="0"/>
                  </a:moveTo>
                  <a:cubicBezTo>
                    <a:pt x="1014" y="0"/>
                    <a:pt x="487" y="110"/>
                    <a:pt x="31" y="213"/>
                  </a:cubicBezTo>
                  <a:cubicBezTo>
                    <a:pt x="0" y="244"/>
                    <a:pt x="0" y="304"/>
                    <a:pt x="61" y="304"/>
                  </a:cubicBezTo>
                  <a:cubicBezTo>
                    <a:pt x="532" y="304"/>
                    <a:pt x="1087" y="183"/>
                    <a:pt x="1611" y="183"/>
                  </a:cubicBezTo>
                  <a:cubicBezTo>
                    <a:pt x="2135" y="183"/>
                    <a:pt x="2629" y="304"/>
                    <a:pt x="2979" y="791"/>
                  </a:cubicBezTo>
                  <a:cubicBezTo>
                    <a:pt x="3404" y="1399"/>
                    <a:pt x="3344" y="2250"/>
                    <a:pt x="3374" y="2949"/>
                  </a:cubicBezTo>
                  <a:cubicBezTo>
                    <a:pt x="3374" y="3010"/>
                    <a:pt x="3427" y="3040"/>
                    <a:pt x="3480" y="3040"/>
                  </a:cubicBezTo>
                  <a:cubicBezTo>
                    <a:pt x="3534" y="3040"/>
                    <a:pt x="3587" y="3010"/>
                    <a:pt x="3587" y="2949"/>
                  </a:cubicBezTo>
                  <a:cubicBezTo>
                    <a:pt x="3617" y="2128"/>
                    <a:pt x="3587" y="1125"/>
                    <a:pt x="2979" y="517"/>
                  </a:cubicBezTo>
                  <a:cubicBezTo>
                    <a:pt x="2587" y="125"/>
                    <a:pt x="2065" y="0"/>
                    <a:pt x="152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40"/>
            <p:cNvSpPr/>
            <p:nvPr/>
          </p:nvSpPr>
          <p:spPr>
            <a:xfrm>
              <a:off x="31812625" y="12896725"/>
              <a:ext cx="52050" cy="31200"/>
            </a:xfrm>
            <a:custGeom>
              <a:avLst/>
              <a:gdLst/>
              <a:ahLst/>
              <a:cxnLst/>
              <a:rect l="l" t="t" r="r" b="b"/>
              <a:pathLst>
                <a:path w="2082" h="1248" extrusionOk="0">
                  <a:moveTo>
                    <a:pt x="743" y="0"/>
                  </a:moveTo>
                  <a:cubicBezTo>
                    <a:pt x="520" y="0"/>
                    <a:pt x="286" y="78"/>
                    <a:pt x="53" y="260"/>
                  </a:cubicBezTo>
                  <a:cubicBezTo>
                    <a:pt x="0" y="312"/>
                    <a:pt x="61" y="388"/>
                    <a:pt x="118" y="388"/>
                  </a:cubicBezTo>
                  <a:cubicBezTo>
                    <a:pt x="127" y="388"/>
                    <a:pt x="136" y="386"/>
                    <a:pt x="144" y="382"/>
                  </a:cubicBezTo>
                  <a:cubicBezTo>
                    <a:pt x="345" y="281"/>
                    <a:pt x="532" y="221"/>
                    <a:pt x="712" y="221"/>
                  </a:cubicBezTo>
                  <a:cubicBezTo>
                    <a:pt x="914" y="221"/>
                    <a:pt x="1106" y="296"/>
                    <a:pt x="1299" y="473"/>
                  </a:cubicBezTo>
                  <a:cubicBezTo>
                    <a:pt x="1542" y="686"/>
                    <a:pt x="1664" y="959"/>
                    <a:pt x="1876" y="1202"/>
                  </a:cubicBezTo>
                  <a:cubicBezTo>
                    <a:pt x="1901" y="1235"/>
                    <a:pt x="1927" y="1248"/>
                    <a:pt x="1952" y="1248"/>
                  </a:cubicBezTo>
                  <a:cubicBezTo>
                    <a:pt x="2021" y="1248"/>
                    <a:pt x="2081" y="1148"/>
                    <a:pt x="2059" y="1081"/>
                  </a:cubicBezTo>
                  <a:cubicBezTo>
                    <a:pt x="1798" y="494"/>
                    <a:pt x="1304" y="0"/>
                    <a:pt x="74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40"/>
            <p:cNvSpPr/>
            <p:nvPr/>
          </p:nvSpPr>
          <p:spPr>
            <a:xfrm>
              <a:off x="32532800" y="12869450"/>
              <a:ext cx="144400" cy="91875"/>
            </a:xfrm>
            <a:custGeom>
              <a:avLst/>
              <a:gdLst/>
              <a:ahLst/>
              <a:cxnLst/>
              <a:rect l="l" t="t" r="r" b="b"/>
              <a:pathLst>
                <a:path w="5776" h="3675" extrusionOk="0">
                  <a:moveTo>
                    <a:pt x="2603" y="1"/>
                  </a:moveTo>
                  <a:cubicBezTo>
                    <a:pt x="1701" y="1"/>
                    <a:pt x="802" y="217"/>
                    <a:pt x="0" y="652"/>
                  </a:cubicBezTo>
                  <a:lnTo>
                    <a:pt x="0" y="3205"/>
                  </a:lnTo>
                  <a:cubicBezTo>
                    <a:pt x="896" y="3534"/>
                    <a:pt x="1685" y="3675"/>
                    <a:pt x="2370" y="3675"/>
                  </a:cubicBezTo>
                  <a:cubicBezTo>
                    <a:pt x="4474" y="3675"/>
                    <a:pt x="5592" y="2339"/>
                    <a:pt x="5775" y="986"/>
                  </a:cubicBezTo>
                  <a:cubicBezTo>
                    <a:pt x="4834" y="331"/>
                    <a:pt x="3717" y="1"/>
                    <a:pt x="2603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40"/>
            <p:cNvSpPr/>
            <p:nvPr/>
          </p:nvSpPr>
          <p:spPr>
            <a:xfrm>
              <a:off x="32532800" y="12817250"/>
              <a:ext cx="148200" cy="76875"/>
            </a:xfrm>
            <a:custGeom>
              <a:avLst/>
              <a:gdLst/>
              <a:ahLst/>
              <a:cxnLst/>
              <a:rect l="l" t="t" r="r" b="b"/>
              <a:pathLst>
                <a:path w="5928" h="3075" extrusionOk="0">
                  <a:moveTo>
                    <a:pt x="2854" y="1"/>
                  </a:moveTo>
                  <a:cubicBezTo>
                    <a:pt x="1253" y="1"/>
                    <a:pt x="0" y="977"/>
                    <a:pt x="0" y="977"/>
                  </a:cubicBezTo>
                  <a:lnTo>
                    <a:pt x="0" y="2740"/>
                  </a:lnTo>
                  <a:cubicBezTo>
                    <a:pt x="802" y="2305"/>
                    <a:pt x="1701" y="2089"/>
                    <a:pt x="2603" y="2089"/>
                  </a:cubicBezTo>
                  <a:cubicBezTo>
                    <a:pt x="3717" y="2089"/>
                    <a:pt x="4834" y="2419"/>
                    <a:pt x="5775" y="3074"/>
                  </a:cubicBezTo>
                  <a:cubicBezTo>
                    <a:pt x="5927" y="2041"/>
                    <a:pt x="5562" y="1007"/>
                    <a:pt x="4711" y="491"/>
                  </a:cubicBezTo>
                  <a:cubicBezTo>
                    <a:pt x="4075" y="132"/>
                    <a:pt x="3441" y="1"/>
                    <a:pt x="285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40"/>
            <p:cNvSpPr/>
            <p:nvPr/>
          </p:nvSpPr>
          <p:spPr>
            <a:xfrm>
              <a:off x="32544175" y="12873200"/>
              <a:ext cx="90450" cy="76400"/>
            </a:xfrm>
            <a:custGeom>
              <a:avLst/>
              <a:gdLst/>
              <a:ahLst/>
              <a:cxnLst/>
              <a:rect l="l" t="t" r="r" b="b"/>
              <a:pathLst>
                <a:path w="3618" h="3056" extrusionOk="0">
                  <a:moveTo>
                    <a:pt x="2095" y="0"/>
                  </a:moveTo>
                  <a:cubicBezTo>
                    <a:pt x="1553" y="0"/>
                    <a:pt x="1031" y="126"/>
                    <a:pt x="639" y="502"/>
                  </a:cubicBezTo>
                  <a:cubicBezTo>
                    <a:pt x="31" y="1140"/>
                    <a:pt x="1" y="2143"/>
                    <a:pt x="31" y="2964"/>
                  </a:cubicBezTo>
                  <a:cubicBezTo>
                    <a:pt x="31" y="3025"/>
                    <a:pt x="85" y="3055"/>
                    <a:pt x="138" y="3055"/>
                  </a:cubicBezTo>
                  <a:cubicBezTo>
                    <a:pt x="191" y="3055"/>
                    <a:pt x="244" y="3025"/>
                    <a:pt x="244" y="2964"/>
                  </a:cubicBezTo>
                  <a:cubicBezTo>
                    <a:pt x="275" y="2234"/>
                    <a:pt x="214" y="1414"/>
                    <a:pt x="639" y="806"/>
                  </a:cubicBezTo>
                  <a:cubicBezTo>
                    <a:pt x="984" y="304"/>
                    <a:pt x="1500" y="182"/>
                    <a:pt x="2047" y="182"/>
                  </a:cubicBezTo>
                  <a:cubicBezTo>
                    <a:pt x="2560" y="182"/>
                    <a:pt x="3101" y="289"/>
                    <a:pt x="3557" y="289"/>
                  </a:cubicBezTo>
                  <a:cubicBezTo>
                    <a:pt x="3588" y="289"/>
                    <a:pt x="3618" y="228"/>
                    <a:pt x="3588" y="228"/>
                  </a:cubicBezTo>
                  <a:cubicBezTo>
                    <a:pt x="3131" y="111"/>
                    <a:pt x="2604" y="0"/>
                    <a:pt x="209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40"/>
            <p:cNvSpPr/>
            <p:nvPr/>
          </p:nvSpPr>
          <p:spPr>
            <a:xfrm>
              <a:off x="32544400" y="12894575"/>
              <a:ext cx="51950" cy="31825"/>
            </a:xfrm>
            <a:custGeom>
              <a:avLst/>
              <a:gdLst/>
              <a:ahLst/>
              <a:cxnLst/>
              <a:rect l="l" t="t" r="r" b="b"/>
              <a:pathLst>
                <a:path w="2078" h="1273" extrusionOk="0">
                  <a:moveTo>
                    <a:pt x="1353" y="1"/>
                  </a:moveTo>
                  <a:cubicBezTo>
                    <a:pt x="786" y="1"/>
                    <a:pt x="286" y="514"/>
                    <a:pt x="22" y="1106"/>
                  </a:cubicBezTo>
                  <a:cubicBezTo>
                    <a:pt x="0" y="1173"/>
                    <a:pt x="60" y="1273"/>
                    <a:pt x="129" y="1273"/>
                  </a:cubicBezTo>
                  <a:cubicBezTo>
                    <a:pt x="154" y="1273"/>
                    <a:pt x="181" y="1260"/>
                    <a:pt x="205" y="1227"/>
                  </a:cubicBezTo>
                  <a:cubicBezTo>
                    <a:pt x="418" y="984"/>
                    <a:pt x="539" y="711"/>
                    <a:pt x="782" y="498"/>
                  </a:cubicBezTo>
                  <a:cubicBezTo>
                    <a:pt x="981" y="316"/>
                    <a:pt x="1180" y="242"/>
                    <a:pt x="1383" y="242"/>
                  </a:cubicBezTo>
                  <a:cubicBezTo>
                    <a:pt x="1554" y="242"/>
                    <a:pt x="1727" y="293"/>
                    <a:pt x="1907" y="376"/>
                  </a:cubicBezTo>
                  <a:cubicBezTo>
                    <a:pt x="1924" y="388"/>
                    <a:pt x="1942" y="393"/>
                    <a:pt x="1958" y="393"/>
                  </a:cubicBezTo>
                  <a:cubicBezTo>
                    <a:pt x="2027" y="393"/>
                    <a:pt x="2078" y="304"/>
                    <a:pt x="2028" y="255"/>
                  </a:cubicBezTo>
                  <a:cubicBezTo>
                    <a:pt x="1800" y="77"/>
                    <a:pt x="1571" y="1"/>
                    <a:pt x="135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40"/>
            <p:cNvSpPr/>
            <p:nvPr/>
          </p:nvSpPr>
          <p:spPr>
            <a:xfrm>
              <a:off x="32136875" y="13195000"/>
              <a:ext cx="168725" cy="79250"/>
            </a:xfrm>
            <a:custGeom>
              <a:avLst/>
              <a:gdLst/>
              <a:ahLst/>
              <a:cxnLst/>
              <a:rect l="l" t="t" r="r" b="b"/>
              <a:pathLst>
                <a:path w="6749" h="3170" extrusionOk="0">
                  <a:moveTo>
                    <a:pt x="6749" y="1"/>
                  </a:moveTo>
                  <a:lnTo>
                    <a:pt x="6749" y="1"/>
                  </a:lnTo>
                  <a:cubicBezTo>
                    <a:pt x="4530" y="153"/>
                    <a:pt x="2372" y="548"/>
                    <a:pt x="244" y="1247"/>
                  </a:cubicBezTo>
                  <a:cubicBezTo>
                    <a:pt x="183" y="1490"/>
                    <a:pt x="92" y="1733"/>
                    <a:pt x="1" y="1916"/>
                  </a:cubicBezTo>
                  <a:cubicBezTo>
                    <a:pt x="1" y="1916"/>
                    <a:pt x="1069" y="3170"/>
                    <a:pt x="3360" y="3170"/>
                  </a:cubicBezTo>
                  <a:cubicBezTo>
                    <a:pt x="4279" y="3170"/>
                    <a:pt x="5395" y="2968"/>
                    <a:pt x="6718" y="2402"/>
                  </a:cubicBezTo>
                  <a:cubicBezTo>
                    <a:pt x="6718" y="2402"/>
                    <a:pt x="6627" y="1308"/>
                    <a:pt x="67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40"/>
            <p:cNvSpPr/>
            <p:nvPr/>
          </p:nvSpPr>
          <p:spPr>
            <a:xfrm>
              <a:off x="32136125" y="13131175"/>
              <a:ext cx="181625" cy="95025"/>
            </a:xfrm>
            <a:custGeom>
              <a:avLst/>
              <a:gdLst/>
              <a:ahLst/>
              <a:cxnLst/>
              <a:rect l="l" t="t" r="r" b="b"/>
              <a:pathLst>
                <a:path w="7265" h="3801" extrusionOk="0">
                  <a:moveTo>
                    <a:pt x="7265" y="1"/>
                  </a:moveTo>
                  <a:lnTo>
                    <a:pt x="0" y="639"/>
                  </a:lnTo>
                  <a:cubicBezTo>
                    <a:pt x="0" y="639"/>
                    <a:pt x="578" y="2432"/>
                    <a:pt x="274" y="3800"/>
                  </a:cubicBezTo>
                  <a:cubicBezTo>
                    <a:pt x="2402" y="3101"/>
                    <a:pt x="4560" y="2706"/>
                    <a:pt x="6779" y="2554"/>
                  </a:cubicBezTo>
                  <a:cubicBezTo>
                    <a:pt x="6840" y="1733"/>
                    <a:pt x="6991" y="791"/>
                    <a:pt x="726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40"/>
            <p:cNvSpPr/>
            <p:nvPr/>
          </p:nvSpPr>
          <p:spPr>
            <a:xfrm>
              <a:off x="31859725" y="12488175"/>
              <a:ext cx="701950" cy="660750"/>
            </a:xfrm>
            <a:custGeom>
              <a:avLst/>
              <a:gdLst/>
              <a:ahLst/>
              <a:cxnLst/>
              <a:rect l="l" t="t" r="r" b="b"/>
              <a:pathLst>
                <a:path w="28078" h="26430" extrusionOk="0">
                  <a:moveTo>
                    <a:pt x="10605" y="0"/>
                  </a:moveTo>
                  <a:cubicBezTo>
                    <a:pt x="5093" y="0"/>
                    <a:pt x="1" y="2804"/>
                    <a:pt x="266" y="13319"/>
                  </a:cubicBezTo>
                  <a:cubicBezTo>
                    <a:pt x="266" y="13319"/>
                    <a:pt x="144" y="18243"/>
                    <a:pt x="1330" y="20705"/>
                  </a:cubicBezTo>
                  <a:cubicBezTo>
                    <a:pt x="2546" y="23137"/>
                    <a:pt x="6528" y="25873"/>
                    <a:pt x="11847" y="26359"/>
                  </a:cubicBezTo>
                  <a:cubicBezTo>
                    <a:pt x="12395" y="26406"/>
                    <a:pt x="12962" y="26429"/>
                    <a:pt x="13539" y="26429"/>
                  </a:cubicBezTo>
                  <a:cubicBezTo>
                    <a:pt x="18567" y="26429"/>
                    <a:pt x="24411" y="24654"/>
                    <a:pt x="25829" y="21192"/>
                  </a:cubicBezTo>
                  <a:cubicBezTo>
                    <a:pt x="27440" y="17362"/>
                    <a:pt x="28078" y="14687"/>
                    <a:pt x="27561" y="10766"/>
                  </a:cubicBezTo>
                  <a:cubicBezTo>
                    <a:pt x="27075" y="6845"/>
                    <a:pt x="26862" y="5112"/>
                    <a:pt x="23215" y="3380"/>
                  </a:cubicBezTo>
                  <a:cubicBezTo>
                    <a:pt x="21439" y="2522"/>
                    <a:pt x="15833" y="0"/>
                    <a:pt x="10605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40"/>
            <p:cNvSpPr/>
            <p:nvPr/>
          </p:nvSpPr>
          <p:spPr>
            <a:xfrm>
              <a:off x="32021375" y="12842425"/>
              <a:ext cx="39550" cy="47125"/>
            </a:xfrm>
            <a:custGeom>
              <a:avLst/>
              <a:gdLst/>
              <a:ahLst/>
              <a:cxnLst/>
              <a:rect l="l" t="t" r="r" b="b"/>
              <a:pathLst>
                <a:path w="1582" h="1885" extrusionOk="0">
                  <a:moveTo>
                    <a:pt x="791" y="0"/>
                  </a:moveTo>
                  <a:cubicBezTo>
                    <a:pt x="365" y="0"/>
                    <a:pt x="1" y="426"/>
                    <a:pt x="1" y="943"/>
                  </a:cubicBezTo>
                  <a:cubicBezTo>
                    <a:pt x="1" y="1459"/>
                    <a:pt x="365" y="1885"/>
                    <a:pt x="791" y="1885"/>
                  </a:cubicBezTo>
                  <a:cubicBezTo>
                    <a:pt x="1217" y="1885"/>
                    <a:pt x="1581" y="1459"/>
                    <a:pt x="1581" y="943"/>
                  </a:cubicBezTo>
                  <a:cubicBezTo>
                    <a:pt x="1581" y="426"/>
                    <a:pt x="1217" y="0"/>
                    <a:pt x="791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40"/>
            <p:cNvSpPr/>
            <p:nvPr/>
          </p:nvSpPr>
          <p:spPr>
            <a:xfrm>
              <a:off x="32344325" y="12841650"/>
              <a:ext cx="39550" cy="47150"/>
            </a:xfrm>
            <a:custGeom>
              <a:avLst/>
              <a:gdLst/>
              <a:ahLst/>
              <a:cxnLst/>
              <a:rect l="l" t="t" r="r" b="b"/>
              <a:pathLst>
                <a:path w="1582" h="1886" extrusionOk="0">
                  <a:moveTo>
                    <a:pt x="791" y="1"/>
                  </a:moveTo>
                  <a:cubicBezTo>
                    <a:pt x="335" y="1"/>
                    <a:pt x="1" y="427"/>
                    <a:pt x="1" y="943"/>
                  </a:cubicBezTo>
                  <a:cubicBezTo>
                    <a:pt x="1" y="1460"/>
                    <a:pt x="366" y="1885"/>
                    <a:pt x="791" y="1885"/>
                  </a:cubicBezTo>
                  <a:cubicBezTo>
                    <a:pt x="1217" y="1885"/>
                    <a:pt x="1581" y="1460"/>
                    <a:pt x="1581" y="943"/>
                  </a:cubicBezTo>
                  <a:cubicBezTo>
                    <a:pt x="1581" y="427"/>
                    <a:pt x="1217" y="1"/>
                    <a:pt x="791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40"/>
            <p:cNvSpPr/>
            <p:nvPr/>
          </p:nvSpPr>
          <p:spPr>
            <a:xfrm>
              <a:off x="32180950" y="12819825"/>
              <a:ext cx="49425" cy="84425"/>
            </a:xfrm>
            <a:custGeom>
              <a:avLst/>
              <a:gdLst/>
              <a:ahLst/>
              <a:cxnLst/>
              <a:rect l="l" t="t" r="r" b="b"/>
              <a:pathLst>
                <a:path w="1977" h="3377" extrusionOk="0">
                  <a:moveTo>
                    <a:pt x="430" y="0"/>
                  </a:moveTo>
                  <a:cubicBezTo>
                    <a:pt x="411" y="0"/>
                    <a:pt x="396" y="8"/>
                    <a:pt x="396" y="23"/>
                  </a:cubicBezTo>
                  <a:cubicBezTo>
                    <a:pt x="274" y="448"/>
                    <a:pt x="214" y="935"/>
                    <a:pt x="122" y="1360"/>
                  </a:cubicBezTo>
                  <a:cubicBezTo>
                    <a:pt x="92" y="1634"/>
                    <a:pt x="1" y="1999"/>
                    <a:pt x="153" y="2272"/>
                  </a:cubicBezTo>
                  <a:cubicBezTo>
                    <a:pt x="244" y="2485"/>
                    <a:pt x="426" y="2607"/>
                    <a:pt x="670" y="2607"/>
                  </a:cubicBezTo>
                  <a:cubicBezTo>
                    <a:pt x="791" y="2607"/>
                    <a:pt x="882" y="2515"/>
                    <a:pt x="973" y="2455"/>
                  </a:cubicBezTo>
                  <a:cubicBezTo>
                    <a:pt x="1034" y="2424"/>
                    <a:pt x="1095" y="2363"/>
                    <a:pt x="1156" y="2333"/>
                  </a:cubicBezTo>
                  <a:cubicBezTo>
                    <a:pt x="1222" y="2285"/>
                    <a:pt x="1277" y="2262"/>
                    <a:pt x="1320" y="2262"/>
                  </a:cubicBezTo>
                  <a:cubicBezTo>
                    <a:pt x="1414" y="2262"/>
                    <a:pt x="1450" y="2377"/>
                    <a:pt x="1429" y="2607"/>
                  </a:cubicBezTo>
                  <a:cubicBezTo>
                    <a:pt x="1642" y="2880"/>
                    <a:pt x="1581" y="3032"/>
                    <a:pt x="1247" y="3123"/>
                  </a:cubicBezTo>
                  <a:cubicBezTo>
                    <a:pt x="1112" y="3177"/>
                    <a:pt x="1169" y="3376"/>
                    <a:pt x="1269" y="3376"/>
                  </a:cubicBezTo>
                  <a:cubicBezTo>
                    <a:pt x="1282" y="3376"/>
                    <a:pt x="1295" y="3373"/>
                    <a:pt x="1308" y="3366"/>
                  </a:cubicBezTo>
                  <a:cubicBezTo>
                    <a:pt x="1673" y="3245"/>
                    <a:pt x="1977" y="2941"/>
                    <a:pt x="1946" y="2546"/>
                  </a:cubicBezTo>
                  <a:cubicBezTo>
                    <a:pt x="1917" y="2259"/>
                    <a:pt x="1672" y="2026"/>
                    <a:pt x="1415" y="2026"/>
                  </a:cubicBezTo>
                  <a:cubicBezTo>
                    <a:pt x="1400" y="2026"/>
                    <a:pt x="1384" y="2027"/>
                    <a:pt x="1369" y="2029"/>
                  </a:cubicBezTo>
                  <a:cubicBezTo>
                    <a:pt x="1156" y="2029"/>
                    <a:pt x="1034" y="2181"/>
                    <a:pt x="882" y="2272"/>
                  </a:cubicBezTo>
                  <a:cubicBezTo>
                    <a:pt x="774" y="2316"/>
                    <a:pt x="684" y="2335"/>
                    <a:pt x="610" y="2335"/>
                  </a:cubicBezTo>
                  <a:cubicBezTo>
                    <a:pt x="164" y="2335"/>
                    <a:pt x="283" y="1643"/>
                    <a:pt x="335" y="1330"/>
                  </a:cubicBezTo>
                  <a:cubicBezTo>
                    <a:pt x="426" y="965"/>
                    <a:pt x="670" y="388"/>
                    <a:pt x="487" y="23"/>
                  </a:cubicBezTo>
                  <a:cubicBezTo>
                    <a:pt x="472" y="8"/>
                    <a:pt x="449" y="0"/>
                    <a:pt x="430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40"/>
            <p:cNvSpPr/>
            <p:nvPr/>
          </p:nvSpPr>
          <p:spPr>
            <a:xfrm>
              <a:off x="32156650" y="12947500"/>
              <a:ext cx="101850" cy="70475"/>
            </a:xfrm>
            <a:custGeom>
              <a:avLst/>
              <a:gdLst/>
              <a:ahLst/>
              <a:cxnLst/>
              <a:rect l="l" t="t" r="r" b="b"/>
              <a:pathLst>
                <a:path w="4074" h="2819" extrusionOk="0">
                  <a:moveTo>
                    <a:pt x="472" y="0"/>
                  </a:moveTo>
                  <a:cubicBezTo>
                    <a:pt x="336" y="0"/>
                    <a:pt x="208" y="76"/>
                    <a:pt x="122" y="296"/>
                  </a:cubicBezTo>
                  <a:cubicBezTo>
                    <a:pt x="61" y="509"/>
                    <a:pt x="0" y="782"/>
                    <a:pt x="31" y="1086"/>
                  </a:cubicBezTo>
                  <a:cubicBezTo>
                    <a:pt x="1064" y="1573"/>
                    <a:pt x="2219" y="2089"/>
                    <a:pt x="3222" y="2819"/>
                  </a:cubicBezTo>
                  <a:cubicBezTo>
                    <a:pt x="3921" y="2393"/>
                    <a:pt x="4073" y="1542"/>
                    <a:pt x="4073" y="1056"/>
                  </a:cubicBezTo>
                  <a:cubicBezTo>
                    <a:pt x="4073" y="614"/>
                    <a:pt x="3928" y="485"/>
                    <a:pt x="3787" y="485"/>
                  </a:cubicBezTo>
                  <a:cubicBezTo>
                    <a:pt x="3695" y="485"/>
                    <a:pt x="3604" y="540"/>
                    <a:pt x="3556" y="600"/>
                  </a:cubicBezTo>
                  <a:cubicBezTo>
                    <a:pt x="3232" y="998"/>
                    <a:pt x="2744" y="1231"/>
                    <a:pt x="2278" y="1231"/>
                  </a:cubicBezTo>
                  <a:cubicBezTo>
                    <a:pt x="1783" y="1231"/>
                    <a:pt x="1314" y="967"/>
                    <a:pt x="1094" y="357"/>
                  </a:cubicBezTo>
                  <a:cubicBezTo>
                    <a:pt x="1094" y="357"/>
                    <a:pt x="766" y="0"/>
                    <a:pt x="472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40"/>
            <p:cNvSpPr/>
            <p:nvPr/>
          </p:nvSpPr>
          <p:spPr>
            <a:xfrm>
              <a:off x="32156650" y="12974650"/>
              <a:ext cx="80550" cy="49350"/>
            </a:xfrm>
            <a:custGeom>
              <a:avLst/>
              <a:gdLst/>
              <a:ahLst/>
              <a:cxnLst/>
              <a:rect l="l" t="t" r="r" b="b"/>
              <a:pathLst>
                <a:path w="3222" h="1974" extrusionOk="0">
                  <a:moveTo>
                    <a:pt x="0" y="0"/>
                  </a:moveTo>
                  <a:lnTo>
                    <a:pt x="0" y="0"/>
                  </a:lnTo>
                  <a:cubicBezTo>
                    <a:pt x="31" y="730"/>
                    <a:pt x="335" y="1581"/>
                    <a:pt x="1459" y="1854"/>
                  </a:cubicBezTo>
                  <a:cubicBezTo>
                    <a:pt x="1765" y="1937"/>
                    <a:pt x="2040" y="1974"/>
                    <a:pt x="2284" y="1974"/>
                  </a:cubicBezTo>
                  <a:cubicBezTo>
                    <a:pt x="2670" y="1974"/>
                    <a:pt x="2980" y="1882"/>
                    <a:pt x="3222" y="1733"/>
                  </a:cubicBezTo>
                  <a:cubicBezTo>
                    <a:pt x="2219" y="1003"/>
                    <a:pt x="1064" y="487"/>
                    <a:pt x="0" y="0"/>
                  </a:cubicBez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40"/>
            <p:cNvSpPr/>
            <p:nvPr/>
          </p:nvSpPr>
          <p:spPr>
            <a:xfrm>
              <a:off x="31960050" y="12729875"/>
              <a:ext cx="65900" cy="46325"/>
            </a:xfrm>
            <a:custGeom>
              <a:avLst/>
              <a:gdLst/>
              <a:ahLst/>
              <a:cxnLst/>
              <a:rect l="l" t="t" r="r" b="b"/>
              <a:pathLst>
                <a:path w="2636" h="1853" extrusionOk="0">
                  <a:moveTo>
                    <a:pt x="2390" y="1"/>
                  </a:moveTo>
                  <a:cubicBezTo>
                    <a:pt x="1455" y="1"/>
                    <a:pt x="198" y="855"/>
                    <a:pt x="22" y="1767"/>
                  </a:cubicBezTo>
                  <a:cubicBezTo>
                    <a:pt x="1" y="1810"/>
                    <a:pt x="40" y="1853"/>
                    <a:pt x="75" y="1853"/>
                  </a:cubicBezTo>
                  <a:cubicBezTo>
                    <a:pt x="90" y="1853"/>
                    <a:pt x="104" y="1845"/>
                    <a:pt x="113" y="1828"/>
                  </a:cubicBezTo>
                  <a:cubicBezTo>
                    <a:pt x="752" y="946"/>
                    <a:pt x="1451" y="429"/>
                    <a:pt x="2515" y="217"/>
                  </a:cubicBezTo>
                  <a:cubicBezTo>
                    <a:pt x="2636" y="186"/>
                    <a:pt x="2606" y="4"/>
                    <a:pt x="2484" y="4"/>
                  </a:cubicBezTo>
                  <a:cubicBezTo>
                    <a:pt x="2453" y="2"/>
                    <a:pt x="2422" y="1"/>
                    <a:pt x="239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40"/>
            <p:cNvSpPr/>
            <p:nvPr/>
          </p:nvSpPr>
          <p:spPr>
            <a:xfrm>
              <a:off x="32351175" y="12721350"/>
              <a:ext cx="71575" cy="31575"/>
            </a:xfrm>
            <a:custGeom>
              <a:avLst/>
              <a:gdLst/>
              <a:ahLst/>
              <a:cxnLst/>
              <a:rect l="l" t="t" r="r" b="b"/>
              <a:pathLst>
                <a:path w="2863" h="1263" extrusionOk="0">
                  <a:moveTo>
                    <a:pt x="497" y="1"/>
                  </a:moveTo>
                  <a:cubicBezTo>
                    <a:pt x="355" y="1"/>
                    <a:pt x="219" y="14"/>
                    <a:pt x="92" y="41"/>
                  </a:cubicBezTo>
                  <a:cubicBezTo>
                    <a:pt x="0" y="41"/>
                    <a:pt x="0" y="162"/>
                    <a:pt x="92" y="162"/>
                  </a:cubicBezTo>
                  <a:cubicBezTo>
                    <a:pt x="973" y="406"/>
                    <a:pt x="1855" y="527"/>
                    <a:pt x="2554" y="1226"/>
                  </a:cubicBezTo>
                  <a:cubicBezTo>
                    <a:pt x="2579" y="1252"/>
                    <a:pt x="2609" y="1263"/>
                    <a:pt x="2638" y="1263"/>
                  </a:cubicBezTo>
                  <a:cubicBezTo>
                    <a:pt x="2750" y="1263"/>
                    <a:pt x="2863" y="1110"/>
                    <a:pt x="2766" y="1014"/>
                  </a:cubicBezTo>
                  <a:cubicBezTo>
                    <a:pt x="2275" y="419"/>
                    <a:pt x="1301" y="1"/>
                    <a:pt x="497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40"/>
            <p:cNvSpPr/>
            <p:nvPr/>
          </p:nvSpPr>
          <p:spPr>
            <a:xfrm>
              <a:off x="31962100" y="12924500"/>
              <a:ext cx="130725" cy="122350"/>
            </a:xfrm>
            <a:custGeom>
              <a:avLst/>
              <a:gdLst/>
              <a:ahLst/>
              <a:cxnLst/>
              <a:rect l="l" t="t" r="r" b="b"/>
              <a:pathLst>
                <a:path w="5229" h="4894" extrusionOk="0">
                  <a:moveTo>
                    <a:pt x="2615" y="0"/>
                  </a:moveTo>
                  <a:cubicBezTo>
                    <a:pt x="1156" y="0"/>
                    <a:pt x="1" y="1094"/>
                    <a:pt x="1" y="2462"/>
                  </a:cubicBezTo>
                  <a:cubicBezTo>
                    <a:pt x="1" y="3800"/>
                    <a:pt x="1186" y="4894"/>
                    <a:pt x="2615" y="4894"/>
                  </a:cubicBezTo>
                  <a:cubicBezTo>
                    <a:pt x="4074" y="4894"/>
                    <a:pt x="5229" y="3800"/>
                    <a:pt x="5229" y="2432"/>
                  </a:cubicBezTo>
                  <a:cubicBezTo>
                    <a:pt x="5229" y="1094"/>
                    <a:pt x="4043" y="0"/>
                    <a:pt x="261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40"/>
            <p:cNvSpPr/>
            <p:nvPr/>
          </p:nvSpPr>
          <p:spPr>
            <a:xfrm>
              <a:off x="32318500" y="12923725"/>
              <a:ext cx="130725" cy="122375"/>
            </a:xfrm>
            <a:custGeom>
              <a:avLst/>
              <a:gdLst/>
              <a:ahLst/>
              <a:cxnLst/>
              <a:rect l="l" t="t" r="r" b="b"/>
              <a:pathLst>
                <a:path w="5229" h="4895" extrusionOk="0">
                  <a:moveTo>
                    <a:pt x="2614" y="1"/>
                  </a:moveTo>
                  <a:cubicBezTo>
                    <a:pt x="1155" y="1"/>
                    <a:pt x="0" y="1095"/>
                    <a:pt x="0" y="2463"/>
                  </a:cubicBezTo>
                  <a:cubicBezTo>
                    <a:pt x="0" y="3800"/>
                    <a:pt x="1186" y="4894"/>
                    <a:pt x="2614" y="4894"/>
                  </a:cubicBezTo>
                  <a:cubicBezTo>
                    <a:pt x="4073" y="4894"/>
                    <a:pt x="5228" y="3800"/>
                    <a:pt x="5228" y="2432"/>
                  </a:cubicBezTo>
                  <a:cubicBezTo>
                    <a:pt x="5228" y="1095"/>
                    <a:pt x="4043" y="1"/>
                    <a:pt x="261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40"/>
            <p:cNvSpPr/>
            <p:nvPr/>
          </p:nvSpPr>
          <p:spPr>
            <a:xfrm>
              <a:off x="31822300" y="12524800"/>
              <a:ext cx="810050" cy="318400"/>
            </a:xfrm>
            <a:custGeom>
              <a:avLst/>
              <a:gdLst/>
              <a:ahLst/>
              <a:cxnLst/>
              <a:rect l="l" t="t" r="r" b="b"/>
              <a:pathLst>
                <a:path w="32402" h="12736" extrusionOk="0">
                  <a:moveTo>
                    <a:pt x="23374" y="0"/>
                  </a:moveTo>
                  <a:cubicBezTo>
                    <a:pt x="23374" y="1876"/>
                    <a:pt x="22405" y="4367"/>
                    <a:pt x="20738" y="4367"/>
                  </a:cubicBezTo>
                  <a:cubicBezTo>
                    <a:pt x="20515" y="4367"/>
                    <a:pt x="20279" y="4322"/>
                    <a:pt x="20031" y="4225"/>
                  </a:cubicBezTo>
                  <a:cubicBezTo>
                    <a:pt x="18754" y="3374"/>
                    <a:pt x="17903" y="1702"/>
                    <a:pt x="16657" y="456"/>
                  </a:cubicBezTo>
                  <a:cubicBezTo>
                    <a:pt x="16165" y="3597"/>
                    <a:pt x="14558" y="4653"/>
                    <a:pt x="12560" y="4653"/>
                  </a:cubicBezTo>
                  <a:cubicBezTo>
                    <a:pt x="9493" y="4653"/>
                    <a:pt x="5505" y="2164"/>
                    <a:pt x="3222" y="912"/>
                  </a:cubicBezTo>
                  <a:cubicBezTo>
                    <a:pt x="1824" y="4407"/>
                    <a:pt x="1885" y="8480"/>
                    <a:pt x="0" y="11915"/>
                  </a:cubicBezTo>
                  <a:cubicBezTo>
                    <a:pt x="1246" y="12158"/>
                    <a:pt x="2158" y="12736"/>
                    <a:pt x="2158" y="12736"/>
                  </a:cubicBezTo>
                  <a:cubicBezTo>
                    <a:pt x="4985" y="12189"/>
                    <a:pt x="4468" y="2494"/>
                    <a:pt x="4468" y="2492"/>
                  </a:cubicBezTo>
                  <a:lnTo>
                    <a:pt x="4468" y="2492"/>
                  </a:lnTo>
                  <a:cubicBezTo>
                    <a:pt x="4469" y="2493"/>
                    <a:pt x="10639" y="6535"/>
                    <a:pt x="13800" y="6809"/>
                  </a:cubicBezTo>
                  <a:cubicBezTo>
                    <a:pt x="13933" y="6820"/>
                    <a:pt x="14062" y="6826"/>
                    <a:pt x="14186" y="6826"/>
                  </a:cubicBezTo>
                  <a:cubicBezTo>
                    <a:pt x="16971" y="6826"/>
                    <a:pt x="17417" y="4012"/>
                    <a:pt x="17417" y="4012"/>
                  </a:cubicBezTo>
                  <a:cubicBezTo>
                    <a:pt x="17417" y="4012"/>
                    <a:pt x="18693" y="6110"/>
                    <a:pt x="21003" y="6322"/>
                  </a:cubicBezTo>
                  <a:cubicBezTo>
                    <a:pt x="21085" y="6329"/>
                    <a:pt x="21163" y="6332"/>
                    <a:pt x="21239" y="6332"/>
                  </a:cubicBezTo>
                  <a:cubicBezTo>
                    <a:pt x="23303" y="6332"/>
                    <a:pt x="23162" y="4013"/>
                    <a:pt x="23162" y="4012"/>
                  </a:cubicBezTo>
                  <a:lnTo>
                    <a:pt x="23162" y="4012"/>
                  </a:lnTo>
                  <a:cubicBezTo>
                    <a:pt x="24410" y="5582"/>
                    <a:pt x="25361" y="6021"/>
                    <a:pt x="26035" y="6021"/>
                  </a:cubicBezTo>
                  <a:cubicBezTo>
                    <a:pt x="26888" y="6021"/>
                    <a:pt x="27295" y="5319"/>
                    <a:pt x="27295" y="5319"/>
                  </a:cubicBezTo>
                  <a:cubicBezTo>
                    <a:pt x="27295" y="5319"/>
                    <a:pt x="27326" y="11824"/>
                    <a:pt x="29545" y="12067"/>
                  </a:cubicBezTo>
                  <a:cubicBezTo>
                    <a:pt x="29657" y="12080"/>
                    <a:pt x="29763" y="12085"/>
                    <a:pt x="29865" y="12085"/>
                  </a:cubicBezTo>
                  <a:cubicBezTo>
                    <a:pt x="31736" y="12085"/>
                    <a:pt x="31764" y="10061"/>
                    <a:pt x="31764" y="10061"/>
                  </a:cubicBezTo>
                  <a:cubicBezTo>
                    <a:pt x="31897" y="10111"/>
                    <a:pt x="32022" y="10134"/>
                    <a:pt x="32138" y="10134"/>
                  </a:cubicBezTo>
                  <a:cubicBezTo>
                    <a:pt x="32232" y="10134"/>
                    <a:pt x="32320" y="10119"/>
                    <a:pt x="32402" y="10091"/>
                  </a:cubicBezTo>
                  <a:cubicBezTo>
                    <a:pt x="30365" y="8541"/>
                    <a:pt x="29636" y="5137"/>
                    <a:pt x="29241" y="2097"/>
                  </a:cubicBezTo>
                  <a:cubicBezTo>
                    <a:pt x="28857" y="3078"/>
                    <a:pt x="28194" y="3421"/>
                    <a:pt x="27467" y="3421"/>
                  </a:cubicBezTo>
                  <a:cubicBezTo>
                    <a:pt x="26638" y="3421"/>
                    <a:pt x="25726" y="2976"/>
                    <a:pt x="25046" y="2523"/>
                  </a:cubicBezTo>
                  <a:cubicBezTo>
                    <a:pt x="24621" y="1702"/>
                    <a:pt x="23374" y="1277"/>
                    <a:pt x="23374" y="0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40"/>
            <p:cNvSpPr/>
            <p:nvPr/>
          </p:nvSpPr>
          <p:spPr>
            <a:xfrm>
              <a:off x="31735650" y="12376475"/>
              <a:ext cx="972700" cy="446225"/>
            </a:xfrm>
            <a:custGeom>
              <a:avLst/>
              <a:gdLst/>
              <a:ahLst/>
              <a:cxnLst/>
              <a:rect l="l" t="t" r="r" b="b"/>
              <a:pathLst>
                <a:path w="38908" h="17849" extrusionOk="0">
                  <a:moveTo>
                    <a:pt x="18940" y="1"/>
                  </a:moveTo>
                  <a:cubicBezTo>
                    <a:pt x="13405" y="1"/>
                    <a:pt x="7387" y="4383"/>
                    <a:pt x="7387" y="4383"/>
                  </a:cubicBezTo>
                  <a:cubicBezTo>
                    <a:pt x="7387" y="4383"/>
                    <a:pt x="8360" y="887"/>
                    <a:pt x="6597" y="735"/>
                  </a:cubicBezTo>
                  <a:cubicBezTo>
                    <a:pt x="6572" y="734"/>
                    <a:pt x="6549" y="733"/>
                    <a:pt x="6525" y="733"/>
                  </a:cubicBezTo>
                  <a:cubicBezTo>
                    <a:pt x="4892" y="733"/>
                    <a:pt x="5867" y="4869"/>
                    <a:pt x="5867" y="4869"/>
                  </a:cubicBezTo>
                  <a:cubicBezTo>
                    <a:pt x="5867" y="4869"/>
                    <a:pt x="4621" y="2982"/>
                    <a:pt x="3559" y="2982"/>
                  </a:cubicBezTo>
                  <a:cubicBezTo>
                    <a:pt x="3234" y="2982"/>
                    <a:pt x="2925" y="3159"/>
                    <a:pt x="2676" y="3623"/>
                  </a:cubicBezTo>
                  <a:cubicBezTo>
                    <a:pt x="1642" y="5568"/>
                    <a:pt x="4986" y="7453"/>
                    <a:pt x="4986" y="7453"/>
                  </a:cubicBezTo>
                  <a:cubicBezTo>
                    <a:pt x="4606" y="7634"/>
                    <a:pt x="4361" y="7683"/>
                    <a:pt x="4175" y="7683"/>
                  </a:cubicBezTo>
                  <a:cubicBezTo>
                    <a:pt x="3957" y="7683"/>
                    <a:pt x="3821" y="7616"/>
                    <a:pt x="3643" y="7616"/>
                  </a:cubicBezTo>
                  <a:cubicBezTo>
                    <a:pt x="3438" y="7616"/>
                    <a:pt x="3178" y="7706"/>
                    <a:pt x="2676" y="8091"/>
                  </a:cubicBezTo>
                  <a:cubicBezTo>
                    <a:pt x="366" y="10280"/>
                    <a:pt x="2129" y="13502"/>
                    <a:pt x="2129" y="13502"/>
                  </a:cubicBezTo>
                  <a:cubicBezTo>
                    <a:pt x="1" y="15599"/>
                    <a:pt x="2129" y="17757"/>
                    <a:pt x="2129" y="17757"/>
                  </a:cubicBezTo>
                  <a:cubicBezTo>
                    <a:pt x="2250" y="17749"/>
                    <a:pt x="2370" y="17745"/>
                    <a:pt x="2488" y="17745"/>
                  </a:cubicBezTo>
                  <a:cubicBezTo>
                    <a:pt x="2841" y="17745"/>
                    <a:pt x="3177" y="17780"/>
                    <a:pt x="3496" y="17848"/>
                  </a:cubicBezTo>
                  <a:cubicBezTo>
                    <a:pt x="5351" y="14413"/>
                    <a:pt x="5290" y="10340"/>
                    <a:pt x="6688" y="6845"/>
                  </a:cubicBezTo>
                  <a:cubicBezTo>
                    <a:pt x="8971" y="8097"/>
                    <a:pt x="12959" y="10586"/>
                    <a:pt x="16026" y="10586"/>
                  </a:cubicBezTo>
                  <a:cubicBezTo>
                    <a:pt x="18024" y="10586"/>
                    <a:pt x="19631" y="9530"/>
                    <a:pt x="20123" y="6389"/>
                  </a:cubicBezTo>
                  <a:cubicBezTo>
                    <a:pt x="21369" y="7635"/>
                    <a:pt x="22220" y="9307"/>
                    <a:pt x="23497" y="10158"/>
                  </a:cubicBezTo>
                  <a:cubicBezTo>
                    <a:pt x="23745" y="10255"/>
                    <a:pt x="23981" y="10300"/>
                    <a:pt x="24205" y="10300"/>
                  </a:cubicBezTo>
                  <a:cubicBezTo>
                    <a:pt x="25872" y="10300"/>
                    <a:pt x="26840" y="7813"/>
                    <a:pt x="26840" y="5963"/>
                  </a:cubicBezTo>
                  <a:cubicBezTo>
                    <a:pt x="26840" y="7210"/>
                    <a:pt x="28087" y="7635"/>
                    <a:pt x="28512" y="8456"/>
                  </a:cubicBezTo>
                  <a:cubicBezTo>
                    <a:pt x="29192" y="8909"/>
                    <a:pt x="30104" y="9354"/>
                    <a:pt x="30933" y="9354"/>
                  </a:cubicBezTo>
                  <a:cubicBezTo>
                    <a:pt x="31660" y="9354"/>
                    <a:pt x="32323" y="9011"/>
                    <a:pt x="32707" y="8030"/>
                  </a:cubicBezTo>
                  <a:cubicBezTo>
                    <a:pt x="33102" y="11100"/>
                    <a:pt x="33831" y="14474"/>
                    <a:pt x="35868" y="16024"/>
                  </a:cubicBezTo>
                  <a:cubicBezTo>
                    <a:pt x="36537" y="15812"/>
                    <a:pt x="36993" y="15021"/>
                    <a:pt x="36993" y="15021"/>
                  </a:cubicBezTo>
                  <a:cubicBezTo>
                    <a:pt x="38907" y="11617"/>
                    <a:pt x="36354" y="10827"/>
                    <a:pt x="36354" y="10827"/>
                  </a:cubicBezTo>
                  <a:cubicBezTo>
                    <a:pt x="36552" y="7127"/>
                    <a:pt x="33549" y="6996"/>
                    <a:pt x="33122" y="6996"/>
                  </a:cubicBezTo>
                  <a:cubicBezTo>
                    <a:pt x="33089" y="6996"/>
                    <a:pt x="33071" y="6997"/>
                    <a:pt x="33071" y="6997"/>
                  </a:cubicBezTo>
                  <a:cubicBezTo>
                    <a:pt x="32289" y="3390"/>
                    <a:pt x="28846" y="2719"/>
                    <a:pt x="26392" y="2719"/>
                  </a:cubicBezTo>
                  <a:cubicBezTo>
                    <a:pt x="24938" y="2719"/>
                    <a:pt x="23831" y="2954"/>
                    <a:pt x="23831" y="2954"/>
                  </a:cubicBezTo>
                  <a:cubicBezTo>
                    <a:pt x="23831" y="2954"/>
                    <a:pt x="24865" y="219"/>
                    <a:pt x="19272" y="6"/>
                  </a:cubicBezTo>
                  <a:cubicBezTo>
                    <a:pt x="19162" y="2"/>
                    <a:pt x="19051" y="1"/>
                    <a:pt x="18940" y="1"/>
                  </a:cubicBezTo>
                  <a:close/>
                </a:path>
              </a:pathLst>
            </a:custGeom>
            <a:solidFill>
              <a:srgbClr val="6634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40"/>
            <p:cNvSpPr/>
            <p:nvPr/>
          </p:nvSpPr>
          <p:spPr>
            <a:xfrm>
              <a:off x="32018625" y="12420175"/>
              <a:ext cx="186675" cy="182475"/>
            </a:xfrm>
            <a:custGeom>
              <a:avLst/>
              <a:gdLst/>
              <a:ahLst/>
              <a:cxnLst/>
              <a:rect l="l" t="t" r="r" b="b"/>
              <a:pathLst>
                <a:path w="7467" h="7299" extrusionOk="0">
                  <a:moveTo>
                    <a:pt x="5432" y="1"/>
                  </a:moveTo>
                  <a:cubicBezTo>
                    <a:pt x="5321" y="1"/>
                    <a:pt x="5210" y="187"/>
                    <a:pt x="5339" y="264"/>
                  </a:cubicBezTo>
                  <a:cubicBezTo>
                    <a:pt x="6220" y="963"/>
                    <a:pt x="6615" y="2240"/>
                    <a:pt x="6767" y="3334"/>
                  </a:cubicBezTo>
                  <a:cubicBezTo>
                    <a:pt x="6906" y="4303"/>
                    <a:pt x="6591" y="5372"/>
                    <a:pt x="5523" y="5372"/>
                  </a:cubicBezTo>
                  <a:cubicBezTo>
                    <a:pt x="5419" y="5372"/>
                    <a:pt x="5306" y="5362"/>
                    <a:pt x="5187" y="5340"/>
                  </a:cubicBezTo>
                  <a:cubicBezTo>
                    <a:pt x="4427" y="5188"/>
                    <a:pt x="3697" y="4519"/>
                    <a:pt x="3302" y="3881"/>
                  </a:cubicBezTo>
                  <a:cubicBezTo>
                    <a:pt x="3273" y="3832"/>
                    <a:pt x="3233" y="3811"/>
                    <a:pt x="3196" y="3811"/>
                  </a:cubicBezTo>
                  <a:cubicBezTo>
                    <a:pt x="3118" y="3811"/>
                    <a:pt x="3048" y="3900"/>
                    <a:pt x="3089" y="4003"/>
                  </a:cubicBezTo>
                  <a:cubicBezTo>
                    <a:pt x="3333" y="4580"/>
                    <a:pt x="3697" y="5644"/>
                    <a:pt x="3424" y="6282"/>
                  </a:cubicBezTo>
                  <a:cubicBezTo>
                    <a:pt x="3273" y="6696"/>
                    <a:pt x="2901" y="6889"/>
                    <a:pt x="2495" y="6889"/>
                  </a:cubicBezTo>
                  <a:cubicBezTo>
                    <a:pt x="2246" y="6889"/>
                    <a:pt x="1984" y="6816"/>
                    <a:pt x="1752" y="6677"/>
                  </a:cubicBezTo>
                  <a:cubicBezTo>
                    <a:pt x="1023" y="6252"/>
                    <a:pt x="536" y="5492"/>
                    <a:pt x="202" y="4702"/>
                  </a:cubicBezTo>
                  <a:cubicBezTo>
                    <a:pt x="190" y="4655"/>
                    <a:pt x="157" y="4635"/>
                    <a:pt x="121" y="4635"/>
                  </a:cubicBezTo>
                  <a:cubicBezTo>
                    <a:pt x="63" y="4635"/>
                    <a:pt x="1" y="4687"/>
                    <a:pt x="20" y="4763"/>
                  </a:cubicBezTo>
                  <a:cubicBezTo>
                    <a:pt x="273" y="5598"/>
                    <a:pt x="1454" y="7298"/>
                    <a:pt x="2597" y="7298"/>
                  </a:cubicBezTo>
                  <a:cubicBezTo>
                    <a:pt x="2826" y="7298"/>
                    <a:pt x="3054" y="7230"/>
                    <a:pt x="3272" y="7073"/>
                  </a:cubicBezTo>
                  <a:cubicBezTo>
                    <a:pt x="3789" y="6708"/>
                    <a:pt x="3758" y="5918"/>
                    <a:pt x="3728" y="5340"/>
                  </a:cubicBezTo>
                  <a:cubicBezTo>
                    <a:pt x="3688" y="5122"/>
                    <a:pt x="3648" y="4891"/>
                    <a:pt x="3592" y="4672"/>
                  </a:cubicBezTo>
                  <a:lnTo>
                    <a:pt x="3592" y="4672"/>
                  </a:lnTo>
                  <a:cubicBezTo>
                    <a:pt x="4037" y="5238"/>
                    <a:pt x="4857" y="5627"/>
                    <a:pt x="5593" y="5627"/>
                  </a:cubicBezTo>
                  <a:cubicBezTo>
                    <a:pt x="6222" y="5627"/>
                    <a:pt x="6791" y="5342"/>
                    <a:pt x="7011" y="4641"/>
                  </a:cubicBezTo>
                  <a:cubicBezTo>
                    <a:pt x="7466" y="3243"/>
                    <a:pt x="6646" y="872"/>
                    <a:pt x="5491" y="21"/>
                  </a:cubicBezTo>
                  <a:cubicBezTo>
                    <a:pt x="5472" y="7"/>
                    <a:pt x="5452" y="1"/>
                    <a:pt x="543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40"/>
            <p:cNvSpPr/>
            <p:nvPr/>
          </p:nvSpPr>
          <p:spPr>
            <a:xfrm>
              <a:off x="32461600" y="12543450"/>
              <a:ext cx="103875" cy="94575"/>
            </a:xfrm>
            <a:custGeom>
              <a:avLst/>
              <a:gdLst/>
              <a:ahLst/>
              <a:cxnLst/>
              <a:rect l="l" t="t" r="r" b="b"/>
              <a:pathLst>
                <a:path w="4155" h="3783" extrusionOk="0">
                  <a:moveTo>
                    <a:pt x="114" y="0"/>
                  </a:moveTo>
                  <a:cubicBezTo>
                    <a:pt x="62" y="0"/>
                    <a:pt x="1" y="54"/>
                    <a:pt x="21" y="135"/>
                  </a:cubicBezTo>
                  <a:cubicBezTo>
                    <a:pt x="325" y="1260"/>
                    <a:pt x="872" y="3753"/>
                    <a:pt x="2422" y="3783"/>
                  </a:cubicBezTo>
                  <a:cubicBezTo>
                    <a:pt x="3699" y="3783"/>
                    <a:pt x="4155" y="1777"/>
                    <a:pt x="4155" y="804"/>
                  </a:cubicBezTo>
                  <a:cubicBezTo>
                    <a:pt x="4155" y="704"/>
                    <a:pt x="4091" y="659"/>
                    <a:pt x="4022" y="659"/>
                  </a:cubicBezTo>
                  <a:cubicBezTo>
                    <a:pt x="3967" y="659"/>
                    <a:pt x="3909" y="689"/>
                    <a:pt x="3881" y="743"/>
                  </a:cubicBezTo>
                  <a:cubicBezTo>
                    <a:pt x="3600" y="1531"/>
                    <a:pt x="3579" y="3489"/>
                    <a:pt x="2447" y="3489"/>
                  </a:cubicBezTo>
                  <a:cubicBezTo>
                    <a:pt x="2355" y="3489"/>
                    <a:pt x="2256" y="3476"/>
                    <a:pt x="2149" y="3449"/>
                  </a:cubicBezTo>
                  <a:cubicBezTo>
                    <a:pt x="872" y="3084"/>
                    <a:pt x="751" y="1017"/>
                    <a:pt x="173" y="44"/>
                  </a:cubicBezTo>
                  <a:cubicBezTo>
                    <a:pt x="163" y="14"/>
                    <a:pt x="139" y="0"/>
                    <a:pt x="11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40"/>
            <p:cNvSpPr/>
            <p:nvPr/>
          </p:nvSpPr>
          <p:spPr>
            <a:xfrm>
              <a:off x="31809900" y="12675375"/>
              <a:ext cx="86875" cy="104250"/>
            </a:xfrm>
            <a:custGeom>
              <a:avLst/>
              <a:gdLst/>
              <a:ahLst/>
              <a:cxnLst/>
              <a:rect l="l" t="t" r="r" b="b"/>
              <a:pathLst>
                <a:path w="3475" h="4170" extrusionOk="0">
                  <a:moveTo>
                    <a:pt x="2681" y="0"/>
                  </a:moveTo>
                  <a:cubicBezTo>
                    <a:pt x="2602" y="0"/>
                    <a:pt x="2526" y="66"/>
                    <a:pt x="2563" y="178"/>
                  </a:cubicBezTo>
                  <a:cubicBezTo>
                    <a:pt x="2837" y="968"/>
                    <a:pt x="2988" y="1880"/>
                    <a:pt x="2897" y="2731"/>
                  </a:cubicBezTo>
                  <a:cubicBezTo>
                    <a:pt x="2837" y="3248"/>
                    <a:pt x="2593" y="3916"/>
                    <a:pt x="1985" y="3916"/>
                  </a:cubicBezTo>
                  <a:cubicBezTo>
                    <a:pt x="1973" y="3917"/>
                    <a:pt x="1960" y="3917"/>
                    <a:pt x="1948" y="3917"/>
                  </a:cubicBezTo>
                  <a:cubicBezTo>
                    <a:pt x="1263" y="3917"/>
                    <a:pt x="641" y="3117"/>
                    <a:pt x="253" y="2640"/>
                  </a:cubicBezTo>
                  <a:cubicBezTo>
                    <a:pt x="225" y="2611"/>
                    <a:pt x="195" y="2600"/>
                    <a:pt x="167" y="2600"/>
                  </a:cubicBezTo>
                  <a:cubicBezTo>
                    <a:pt x="74" y="2600"/>
                    <a:pt x="1" y="2729"/>
                    <a:pt x="71" y="2822"/>
                  </a:cubicBezTo>
                  <a:cubicBezTo>
                    <a:pt x="517" y="3332"/>
                    <a:pt x="1335" y="4169"/>
                    <a:pt x="2057" y="4169"/>
                  </a:cubicBezTo>
                  <a:cubicBezTo>
                    <a:pt x="2367" y="4169"/>
                    <a:pt x="2660" y="4015"/>
                    <a:pt x="2897" y="3612"/>
                  </a:cubicBezTo>
                  <a:cubicBezTo>
                    <a:pt x="3475" y="2640"/>
                    <a:pt x="3140" y="1090"/>
                    <a:pt x="2806" y="87"/>
                  </a:cubicBezTo>
                  <a:cubicBezTo>
                    <a:pt x="2782" y="27"/>
                    <a:pt x="2731" y="0"/>
                    <a:pt x="268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40"/>
            <p:cNvSpPr/>
            <p:nvPr/>
          </p:nvSpPr>
          <p:spPr>
            <a:xfrm>
              <a:off x="32007700" y="13764175"/>
              <a:ext cx="469650" cy="208975"/>
            </a:xfrm>
            <a:custGeom>
              <a:avLst/>
              <a:gdLst/>
              <a:ahLst/>
              <a:cxnLst/>
              <a:rect l="l" t="t" r="r" b="b"/>
              <a:pathLst>
                <a:path w="18786" h="8359" extrusionOk="0">
                  <a:moveTo>
                    <a:pt x="16141" y="0"/>
                  </a:moveTo>
                  <a:cubicBezTo>
                    <a:pt x="16141" y="0"/>
                    <a:pt x="13133" y="1455"/>
                    <a:pt x="8494" y="1455"/>
                  </a:cubicBezTo>
                  <a:cubicBezTo>
                    <a:pt x="6263" y="1455"/>
                    <a:pt x="3654" y="1119"/>
                    <a:pt x="821" y="122"/>
                  </a:cubicBezTo>
                  <a:cubicBezTo>
                    <a:pt x="821" y="122"/>
                    <a:pt x="426" y="1733"/>
                    <a:pt x="1" y="3800"/>
                  </a:cubicBezTo>
                  <a:cubicBezTo>
                    <a:pt x="5563" y="7174"/>
                    <a:pt x="12159" y="8268"/>
                    <a:pt x="18785" y="8359"/>
                  </a:cubicBezTo>
                  <a:lnTo>
                    <a:pt x="16141" y="0"/>
                  </a:ln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0"/>
            <p:cNvSpPr/>
            <p:nvPr/>
          </p:nvSpPr>
          <p:spPr>
            <a:xfrm>
              <a:off x="31944625" y="13859150"/>
              <a:ext cx="592750" cy="404700"/>
            </a:xfrm>
            <a:custGeom>
              <a:avLst/>
              <a:gdLst/>
              <a:ahLst/>
              <a:cxnLst/>
              <a:rect l="l" t="t" r="r" b="b"/>
              <a:pathLst>
                <a:path w="23710" h="16188" extrusionOk="0">
                  <a:moveTo>
                    <a:pt x="2524" y="1"/>
                  </a:moveTo>
                  <a:cubicBezTo>
                    <a:pt x="2128" y="1885"/>
                    <a:pt x="1673" y="4165"/>
                    <a:pt x="1429" y="5837"/>
                  </a:cubicBezTo>
                  <a:cubicBezTo>
                    <a:pt x="943" y="9393"/>
                    <a:pt x="1" y="14439"/>
                    <a:pt x="1" y="14439"/>
                  </a:cubicBezTo>
                  <a:cubicBezTo>
                    <a:pt x="1" y="14439"/>
                    <a:pt x="3244" y="16188"/>
                    <a:pt x="7261" y="16188"/>
                  </a:cubicBezTo>
                  <a:cubicBezTo>
                    <a:pt x="8433" y="16188"/>
                    <a:pt x="9671" y="16039"/>
                    <a:pt x="10913" y="15654"/>
                  </a:cubicBezTo>
                  <a:lnTo>
                    <a:pt x="11186" y="8055"/>
                  </a:lnTo>
                  <a:cubicBezTo>
                    <a:pt x="11186" y="8055"/>
                    <a:pt x="12068" y="7964"/>
                    <a:pt x="12737" y="7843"/>
                  </a:cubicBezTo>
                  <a:lnTo>
                    <a:pt x="13314" y="15107"/>
                  </a:lnTo>
                  <a:cubicBezTo>
                    <a:pt x="13314" y="15107"/>
                    <a:pt x="13879" y="15171"/>
                    <a:pt x="14772" y="15171"/>
                  </a:cubicBezTo>
                  <a:cubicBezTo>
                    <a:pt x="16950" y="15171"/>
                    <a:pt x="21079" y="14789"/>
                    <a:pt x="23709" y="12159"/>
                  </a:cubicBezTo>
                  <a:lnTo>
                    <a:pt x="21308" y="4560"/>
                  </a:lnTo>
                  <a:cubicBezTo>
                    <a:pt x="14682" y="4469"/>
                    <a:pt x="8086" y="3375"/>
                    <a:pt x="2524" y="1"/>
                  </a:cubicBez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40"/>
            <p:cNvSpPr/>
            <p:nvPr/>
          </p:nvSpPr>
          <p:spPr>
            <a:xfrm>
              <a:off x="31993275" y="13556725"/>
              <a:ext cx="444550" cy="286425"/>
            </a:xfrm>
            <a:custGeom>
              <a:avLst/>
              <a:gdLst/>
              <a:ahLst/>
              <a:cxnLst/>
              <a:rect l="l" t="t" r="r" b="b"/>
              <a:pathLst>
                <a:path w="17782" h="11457" extrusionOk="0">
                  <a:moveTo>
                    <a:pt x="517" y="0"/>
                  </a:moveTo>
                  <a:lnTo>
                    <a:pt x="0" y="10426"/>
                  </a:lnTo>
                  <a:cubicBezTo>
                    <a:pt x="1625" y="11177"/>
                    <a:pt x="3575" y="11456"/>
                    <a:pt x="5580" y="11456"/>
                  </a:cubicBezTo>
                  <a:cubicBezTo>
                    <a:pt x="11448" y="11456"/>
                    <a:pt x="17782" y="9058"/>
                    <a:pt x="17782" y="9058"/>
                  </a:cubicBezTo>
                  <a:cubicBezTo>
                    <a:pt x="17782" y="8937"/>
                    <a:pt x="17782" y="8754"/>
                    <a:pt x="17782" y="8511"/>
                  </a:cubicBezTo>
                  <a:cubicBezTo>
                    <a:pt x="11581" y="6839"/>
                    <a:pt x="5714" y="3557"/>
                    <a:pt x="517" y="0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40"/>
            <p:cNvSpPr/>
            <p:nvPr/>
          </p:nvSpPr>
          <p:spPr>
            <a:xfrm>
              <a:off x="31830650" y="13157775"/>
              <a:ext cx="675575" cy="611725"/>
            </a:xfrm>
            <a:custGeom>
              <a:avLst/>
              <a:gdLst/>
              <a:ahLst/>
              <a:cxnLst/>
              <a:rect l="l" t="t" r="r" b="b"/>
              <a:pathLst>
                <a:path w="27023" h="24469" extrusionOk="0">
                  <a:moveTo>
                    <a:pt x="2310" y="1"/>
                  </a:moveTo>
                  <a:cubicBezTo>
                    <a:pt x="2007" y="2949"/>
                    <a:pt x="0" y="9210"/>
                    <a:pt x="0" y="9210"/>
                  </a:cubicBezTo>
                  <a:cubicBezTo>
                    <a:pt x="1307" y="10639"/>
                    <a:pt x="7174" y="13283"/>
                    <a:pt x="7174" y="13283"/>
                  </a:cubicBezTo>
                  <a:lnTo>
                    <a:pt x="7022" y="15958"/>
                  </a:lnTo>
                  <a:cubicBezTo>
                    <a:pt x="12219" y="19484"/>
                    <a:pt x="18086" y="22797"/>
                    <a:pt x="24317" y="24469"/>
                  </a:cubicBezTo>
                  <a:cubicBezTo>
                    <a:pt x="24287" y="22736"/>
                    <a:pt x="23770" y="17934"/>
                    <a:pt x="23223" y="13496"/>
                  </a:cubicBezTo>
                  <a:lnTo>
                    <a:pt x="27022" y="11672"/>
                  </a:lnTo>
                  <a:cubicBezTo>
                    <a:pt x="25685" y="7569"/>
                    <a:pt x="22828" y="4955"/>
                    <a:pt x="21825" y="4681"/>
                  </a:cubicBezTo>
                  <a:cubicBezTo>
                    <a:pt x="21794" y="4621"/>
                    <a:pt x="21733" y="4560"/>
                    <a:pt x="21673" y="4529"/>
                  </a:cubicBezTo>
                  <a:cubicBezTo>
                    <a:pt x="20943" y="3952"/>
                    <a:pt x="18967" y="3891"/>
                    <a:pt x="18967" y="3891"/>
                  </a:cubicBezTo>
                  <a:cubicBezTo>
                    <a:pt x="17963" y="4368"/>
                    <a:pt x="16995" y="4539"/>
                    <a:pt x="16120" y="4539"/>
                  </a:cubicBezTo>
                  <a:cubicBezTo>
                    <a:pt x="13873" y="4539"/>
                    <a:pt x="12250" y="3405"/>
                    <a:pt x="12250" y="3405"/>
                  </a:cubicBezTo>
                  <a:lnTo>
                    <a:pt x="8846" y="3891"/>
                  </a:lnTo>
                  <a:lnTo>
                    <a:pt x="23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40"/>
            <p:cNvSpPr/>
            <p:nvPr/>
          </p:nvSpPr>
          <p:spPr>
            <a:xfrm>
              <a:off x="31975775" y="13235050"/>
              <a:ext cx="174800" cy="504075"/>
            </a:xfrm>
            <a:custGeom>
              <a:avLst/>
              <a:gdLst/>
              <a:ahLst/>
              <a:cxnLst/>
              <a:rect l="l" t="t" r="r" b="b"/>
              <a:pathLst>
                <a:path w="6992" h="20163" extrusionOk="0">
                  <a:moveTo>
                    <a:pt x="5656" y="1"/>
                  </a:moveTo>
                  <a:cubicBezTo>
                    <a:pt x="4823" y="1"/>
                    <a:pt x="3722" y="292"/>
                    <a:pt x="2585" y="861"/>
                  </a:cubicBezTo>
                  <a:cubicBezTo>
                    <a:pt x="2585" y="861"/>
                    <a:pt x="3193" y="4934"/>
                    <a:pt x="2797" y="7335"/>
                  </a:cubicBezTo>
                  <a:cubicBezTo>
                    <a:pt x="2372" y="9767"/>
                    <a:pt x="700" y="15238"/>
                    <a:pt x="700" y="15238"/>
                  </a:cubicBezTo>
                  <a:cubicBezTo>
                    <a:pt x="700" y="15238"/>
                    <a:pt x="1" y="18430"/>
                    <a:pt x="1" y="20162"/>
                  </a:cubicBezTo>
                  <a:cubicBezTo>
                    <a:pt x="3162" y="16971"/>
                    <a:pt x="5442" y="14752"/>
                    <a:pt x="6475" y="8490"/>
                  </a:cubicBezTo>
                  <a:cubicBezTo>
                    <a:pt x="6992" y="5511"/>
                    <a:pt x="6536" y="1742"/>
                    <a:pt x="6293" y="71"/>
                  </a:cubicBezTo>
                  <a:cubicBezTo>
                    <a:pt x="6105" y="24"/>
                    <a:pt x="5891" y="1"/>
                    <a:pt x="5656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40"/>
            <p:cNvSpPr/>
            <p:nvPr/>
          </p:nvSpPr>
          <p:spPr>
            <a:xfrm>
              <a:off x="31975775" y="13236800"/>
              <a:ext cx="208250" cy="525875"/>
            </a:xfrm>
            <a:custGeom>
              <a:avLst/>
              <a:gdLst/>
              <a:ahLst/>
              <a:cxnLst/>
              <a:rect l="l" t="t" r="r" b="b"/>
              <a:pathLst>
                <a:path w="8330" h="21035" extrusionOk="0">
                  <a:moveTo>
                    <a:pt x="6293" y="1"/>
                  </a:moveTo>
                  <a:lnTo>
                    <a:pt x="6293" y="1"/>
                  </a:lnTo>
                  <a:cubicBezTo>
                    <a:pt x="6536" y="1672"/>
                    <a:pt x="6992" y="5441"/>
                    <a:pt x="6475" y="8420"/>
                  </a:cubicBezTo>
                  <a:cubicBezTo>
                    <a:pt x="5442" y="14682"/>
                    <a:pt x="3162" y="16901"/>
                    <a:pt x="1" y="20092"/>
                  </a:cubicBezTo>
                  <a:cubicBezTo>
                    <a:pt x="1" y="20518"/>
                    <a:pt x="62" y="20852"/>
                    <a:pt x="153" y="21034"/>
                  </a:cubicBezTo>
                  <a:cubicBezTo>
                    <a:pt x="153" y="21034"/>
                    <a:pt x="4955" y="17569"/>
                    <a:pt x="6658" y="11825"/>
                  </a:cubicBezTo>
                  <a:cubicBezTo>
                    <a:pt x="8329" y="6080"/>
                    <a:pt x="7418" y="1794"/>
                    <a:pt x="7174" y="730"/>
                  </a:cubicBezTo>
                  <a:cubicBezTo>
                    <a:pt x="7083" y="335"/>
                    <a:pt x="6779" y="92"/>
                    <a:pt x="6293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40"/>
            <p:cNvSpPr/>
            <p:nvPr/>
          </p:nvSpPr>
          <p:spPr>
            <a:xfrm>
              <a:off x="32308625" y="13228600"/>
              <a:ext cx="138325" cy="499875"/>
            </a:xfrm>
            <a:custGeom>
              <a:avLst/>
              <a:gdLst/>
              <a:ahLst/>
              <a:cxnLst/>
              <a:rect l="l" t="t" r="r" b="b"/>
              <a:pathLst>
                <a:path w="5533" h="19995" extrusionOk="0">
                  <a:moveTo>
                    <a:pt x="1313" y="1"/>
                  </a:moveTo>
                  <a:cubicBezTo>
                    <a:pt x="1100" y="1"/>
                    <a:pt x="905" y="19"/>
                    <a:pt x="730" y="55"/>
                  </a:cubicBezTo>
                  <a:cubicBezTo>
                    <a:pt x="487" y="1727"/>
                    <a:pt x="0" y="5496"/>
                    <a:pt x="456" y="8475"/>
                  </a:cubicBezTo>
                  <a:cubicBezTo>
                    <a:pt x="1398" y="14736"/>
                    <a:pt x="2371" y="16773"/>
                    <a:pt x="5502" y="19995"/>
                  </a:cubicBezTo>
                  <a:cubicBezTo>
                    <a:pt x="5532" y="18262"/>
                    <a:pt x="4894" y="15071"/>
                    <a:pt x="4894" y="15071"/>
                  </a:cubicBezTo>
                  <a:cubicBezTo>
                    <a:pt x="4894" y="15071"/>
                    <a:pt x="4529" y="9812"/>
                    <a:pt x="4165" y="7380"/>
                  </a:cubicBezTo>
                  <a:cubicBezTo>
                    <a:pt x="3800" y="4979"/>
                    <a:pt x="4468" y="906"/>
                    <a:pt x="4468" y="906"/>
                  </a:cubicBezTo>
                  <a:cubicBezTo>
                    <a:pt x="3299" y="297"/>
                    <a:pt x="2169" y="1"/>
                    <a:pt x="1313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40"/>
            <p:cNvSpPr/>
            <p:nvPr/>
          </p:nvSpPr>
          <p:spPr>
            <a:xfrm>
              <a:off x="32274425" y="13229975"/>
              <a:ext cx="171750" cy="522050"/>
            </a:xfrm>
            <a:custGeom>
              <a:avLst/>
              <a:gdLst/>
              <a:ahLst/>
              <a:cxnLst/>
              <a:rect l="l" t="t" r="r" b="b"/>
              <a:pathLst>
                <a:path w="6870" h="20882" extrusionOk="0">
                  <a:moveTo>
                    <a:pt x="2098" y="0"/>
                  </a:moveTo>
                  <a:cubicBezTo>
                    <a:pt x="1642" y="122"/>
                    <a:pt x="1308" y="334"/>
                    <a:pt x="1216" y="730"/>
                  </a:cubicBezTo>
                  <a:cubicBezTo>
                    <a:pt x="973" y="1793"/>
                    <a:pt x="0" y="6079"/>
                    <a:pt x="1611" y="11854"/>
                  </a:cubicBezTo>
                  <a:cubicBezTo>
                    <a:pt x="3222" y="17599"/>
                    <a:pt x="6688" y="20882"/>
                    <a:pt x="6688" y="20882"/>
                  </a:cubicBezTo>
                  <a:cubicBezTo>
                    <a:pt x="6809" y="20700"/>
                    <a:pt x="6870" y="20365"/>
                    <a:pt x="6870" y="19940"/>
                  </a:cubicBezTo>
                  <a:cubicBezTo>
                    <a:pt x="3739" y="16718"/>
                    <a:pt x="2766" y="14681"/>
                    <a:pt x="1824" y="8420"/>
                  </a:cubicBezTo>
                  <a:cubicBezTo>
                    <a:pt x="1368" y="5441"/>
                    <a:pt x="1855" y="1672"/>
                    <a:pt x="2098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40"/>
            <p:cNvSpPr/>
            <p:nvPr/>
          </p:nvSpPr>
          <p:spPr>
            <a:xfrm>
              <a:off x="32125475" y="14015375"/>
              <a:ext cx="233550" cy="66450"/>
            </a:xfrm>
            <a:custGeom>
              <a:avLst/>
              <a:gdLst/>
              <a:ahLst/>
              <a:cxnLst/>
              <a:rect l="l" t="t" r="r" b="b"/>
              <a:pathLst>
                <a:path w="9342" h="2658" extrusionOk="0">
                  <a:moveTo>
                    <a:pt x="9140" y="1"/>
                  </a:moveTo>
                  <a:cubicBezTo>
                    <a:pt x="9123" y="1"/>
                    <a:pt x="9106" y="5"/>
                    <a:pt x="9089" y="13"/>
                  </a:cubicBezTo>
                  <a:cubicBezTo>
                    <a:pt x="6232" y="1594"/>
                    <a:pt x="3405" y="1867"/>
                    <a:pt x="214" y="2323"/>
                  </a:cubicBezTo>
                  <a:cubicBezTo>
                    <a:pt x="1" y="2354"/>
                    <a:pt x="31" y="2658"/>
                    <a:pt x="244" y="2658"/>
                  </a:cubicBezTo>
                  <a:cubicBezTo>
                    <a:pt x="2341" y="2536"/>
                    <a:pt x="4530" y="2384"/>
                    <a:pt x="6566" y="1746"/>
                  </a:cubicBezTo>
                  <a:cubicBezTo>
                    <a:pt x="7569" y="1442"/>
                    <a:pt x="8360" y="803"/>
                    <a:pt x="9211" y="226"/>
                  </a:cubicBezTo>
                  <a:cubicBezTo>
                    <a:pt x="9342" y="147"/>
                    <a:pt x="9247" y="1"/>
                    <a:pt x="9140" y="1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3" name="Google Shape;613;p40"/>
          <p:cNvSpPr txBox="1">
            <a:spLocks noGrp="1"/>
          </p:cNvSpPr>
          <p:nvPr>
            <p:ph type="title"/>
          </p:nvPr>
        </p:nvSpPr>
        <p:spPr>
          <a:xfrm>
            <a:off x="3059600" y="847922"/>
            <a:ext cx="3035700" cy="18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dirty="0"/>
              <a:t>السلام عليكم ورحمه الله وبركاته</a:t>
            </a:r>
            <a:endParaRPr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Google Shape;3079;p76"/>
          <p:cNvSpPr/>
          <p:nvPr/>
        </p:nvSpPr>
        <p:spPr>
          <a:xfrm>
            <a:off x="4806684" y="1865038"/>
            <a:ext cx="2761200" cy="1840800"/>
          </a:xfrm>
          <a:prstGeom prst="wedgeEllipseCallout">
            <a:avLst>
              <a:gd name="adj1" fmla="val -58700"/>
              <a:gd name="adj2" fmla="val 2758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1" name="Google Shape;3081;p76"/>
          <p:cNvSpPr txBox="1">
            <a:spLocks noGrp="1"/>
          </p:cNvSpPr>
          <p:nvPr>
            <p:ph type="title"/>
          </p:nvPr>
        </p:nvSpPr>
        <p:spPr>
          <a:xfrm>
            <a:off x="5104875" y="2218200"/>
            <a:ext cx="2164800" cy="113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dirty="0"/>
              <a:t>لعبة حركة ستوب</a:t>
            </a:r>
            <a:endParaRPr dirty="0"/>
          </a:p>
        </p:txBody>
      </p:sp>
      <p:sp>
        <p:nvSpPr>
          <p:cNvPr id="3083" name="Google Shape;3083;p76"/>
          <p:cNvSpPr/>
          <p:nvPr/>
        </p:nvSpPr>
        <p:spPr>
          <a:xfrm>
            <a:off x="-545200" y="2114025"/>
            <a:ext cx="1092588" cy="634550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4" name="Google Shape;3084;p76"/>
          <p:cNvSpPr/>
          <p:nvPr/>
        </p:nvSpPr>
        <p:spPr>
          <a:xfrm>
            <a:off x="8171298" y="3224401"/>
            <a:ext cx="1268709" cy="1012700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6" name="Google Shape;3086;p76"/>
          <p:cNvSpPr/>
          <p:nvPr/>
        </p:nvSpPr>
        <p:spPr>
          <a:xfrm>
            <a:off x="494250" y="2820800"/>
            <a:ext cx="1440766" cy="836763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87" name="Google Shape;3087;p76"/>
          <p:cNvGrpSpPr/>
          <p:nvPr/>
        </p:nvGrpSpPr>
        <p:grpSpPr>
          <a:xfrm>
            <a:off x="2135062" y="1493404"/>
            <a:ext cx="2212874" cy="3654094"/>
            <a:chOff x="2135062" y="1493404"/>
            <a:chExt cx="2212874" cy="3654094"/>
          </a:xfrm>
        </p:grpSpPr>
        <p:sp>
          <p:nvSpPr>
            <p:cNvPr id="3088" name="Google Shape;3088;p76"/>
            <p:cNvSpPr/>
            <p:nvPr/>
          </p:nvSpPr>
          <p:spPr>
            <a:xfrm>
              <a:off x="4171440" y="2946660"/>
              <a:ext cx="95785" cy="16868"/>
            </a:xfrm>
            <a:custGeom>
              <a:avLst/>
              <a:gdLst/>
              <a:ahLst/>
              <a:cxnLst/>
              <a:rect l="l" t="t" r="r" b="b"/>
              <a:pathLst>
                <a:path w="2067" h="364" extrusionOk="0">
                  <a:moveTo>
                    <a:pt x="1654" y="0"/>
                  </a:moveTo>
                  <a:cubicBezTo>
                    <a:pt x="1316" y="0"/>
                    <a:pt x="768" y="63"/>
                    <a:pt x="0" y="363"/>
                  </a:cubicBezTo>
                  <a:lnTo>
                    <a:pt x="2052" y="31"/>
                  </a:lnTo>
                  <a:lnTo>
                    <a:pt x="2052" y="31"/>
                  </a:lnTo>
                  <a:cubicBezTo>
                    <a:pt x="2055" y="31"/>
                    <a:pt x="2057" y="31"/>
                    <a:pt x="2059" y="31"/>
                  </a:cubicBezTo>
                  <a:cubicBezTo>
                    <a:pt x="2064" y="31"/>
                    <a:pt x="2067" y="31"/>
                    <a:pt x="2067" y="29"/>
                  </a:cubicBezTo>
                  <a:lnTo>
                    <a:pt x="2067" y="29"/>
                  </a:lnTo>
                  <a:lnTo>
                    <a:pt x="2052" y="31"/>
                  </a:lnTo>
                  <a:lnTo>
                    <a:pt x="2052" y="31"/>
                  </a:lnTo>
                  <a:cubicBezTo>
                    <a:pt x="2010" y="28"/>
                    <a:pt x="1878" y="0"/>
                    <a:pt x="1654" y="0"/>
                  </a:cubicBezTo>
                  <a:close/>
                </a:path>
              </a:pathLst>
            </a:custGeom>
            <a:solidFill>
              <a:srgbClr val="D47A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89" name="Google Shape;3089;p76"/>
            <p:cNvGrpSpPr/>
            <p:nvPr/>
          </p:nvGrpSpPr>
          <p:grpSpPr>
            <a:xfrm>
              <a:off x="2135062" y="1493404"/>
              <a:ext cx="2212874" cy="3654094"/>
              <a:chOff x="14414750" y="5655625"/>
              <a:chExt cx="1193825" cy="1971350"/>
            </a:xfrm>
          </p:grpSpPr>
          <p:sp>
            <p:nvSpPr>
              <p:cNvPr id="3090" name="Google Shape;3090;p76"/>
              <p:cNvSpPr/>
              <p:nvPr/>
            </p:nvSpPr>
            <p:spPr>
              <a:xfrm>
                <a:off x="14782550" y="6626525"/>
                <a:ext cx="430875" cy="151550"/>
              </a:xfrm>
              <a:custGeom>
                <a:avLst/>
                <a:gdLst/>
                <a:ahLst/>
                <a:cxnLst/>
                <a:rect l="l" t="t" r="r" b="b"/>
                <a:pathLst>
                  <a:path w="17235" h="6062" extrusionOk="0">
                    <a:moveTo>
                      <a:pt x="14863" y="0"/>
                    </a:moveTo>
                    <a:cubicBezTo>
                      <a:pt x="9413" y="0"/>
                      <a:pt x="810" y="3031"/>
                      <a:pt x="0" y="6061"/>
                    </a:cubicBezTo>
                    <a:cubicBezTo>
                      <a:pt x="0" y="6061"/>
                      <a:pt x="15532" y="1988"/>
                      <a:pt x="17235" y="256"/>
                    </a:cubicBezTo>
                    <a:cubicBezTo>
                      <a:pt x="16560" y="81"/>
                      <a:pt x="15754" y="0"/>
                      <a:pt x="14863" y="0"/>
                    </a:cubicBezTo>
                    <a:close/>
                  </a:path>
                </a:pathLst>
              </a:custGeom>
              <a:solidFill>
                <a:srgbClr val="7956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1" name="Google Shape;3091;p76"/>
              <p:cNvSpPr/>
              <p:nvPr/>
            </p:nvSpPr>
            <p:spPr>
              <a:xfrm>
                <a:off x="14872975" y="7535650"/>
                <a:ext cx="57775" cy="88175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3527" extrusionOk="0">
                    <a:moveTo>
                      <a:pt x="1611" y="1"/>
                    </a:moveTo>
                    <a:cubicBezTo>
                      <a:pt x="1247" y="183"/>
                      <a:pt x="669" y="457"/>
                      <a:pt x="0" y="822"/>
                    </a:cubicBezTo>
                    <a:cubicBezTo>
                      <a:pt x="517" y="1946"/>
                      <a:pt x="1003" y="2919"/>
                      <a:pt x="1429" y="3527"/>
                    </a:cubicBezTo>
                    <a:cubicBezTo>
                      <a:pt x="2310" y="2980"/>
                      <a:pt x="2128" y="852"/>
                      <a:pt x="1702" y="183"/>
                    </a:cubicBezTo>
                    <a:cubicBezTo>
                      <a:pt x="1672" y="153"/>
                      <a:pt x="1642" y="92"/>
                      <a:pt x="1611" y="1"/>
                    </a:cubicBezTo>
                    <a:close/>
                  </a:path>
                </a:pathLst>
              </a:custGeom>
              <a:solidFill>
                <a:srgbClr val="ECEF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2" name="Google Shape;3092;p76"/>
              <p:cNvSpPr/>
              <p:nvPr/>
            </p:nvSpPr>
            <p:spPr>
              <a:xfrm>
                <a:off x="14786350" y="7283375"/>
                <a:ext cx="129200" cy="272825"/>
              </a:xfrm>
              <a:custGeom>
                <a:avLst/>
                <a:gdLst/>
                <a:ahLst/>
                <a:cxnLst/>
                <a:rect l="l" t="t" r="r" b="b"/>
                <a:pathLst>
                  <a:path w="5168" h="10913" extrusionOk="0">
                    <a:moveTo>
                      <a:pt x="2584" y="1"/>
                    </a:moveTo>
                    <a:cubicBezTo>
                      <a:pt x="2462" y="213"/>
                      <a:pt x="973" y="1308"/>
                      <a:pt x="0" y="2037"/>
                    </a:cubicBezTo>
                    <a:cubicBezTo>
                      <a:pt x="578" y="3648"/>
                      <a:pt x="2097" y="7843"/>
                      <a:pt x="3465" y="10913"/>
                    </a:cubicBezTo>
                    <a:cubicBezTo>
                      <a:pt x="4164" y="10548"/>
                      <a:pt x="4712" y="10274"/>
                      <a:pt x="5076" y="10092"/>
                    </a:cubicBezTo>
                    <a:cubicBezTo>
                      <a:pt x="4681" y="8724"/>
                      <a:pt x="5167" y="2888"/>
                      <a:pt x="5167" y="2888"/>
                    </a:cubicBezTo>
                    <a:lnTo>
                      <a:pt x="2584" y="1"/>
                    </a:lnTo>
                    <a:close/>
                  </a:path>
                </a:pathLst>
              </a:custGeom>
              <a:solidFill>
                <a:srgbClr val="1717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3" name="Google Shape;3093;p76"/>
              <p:cNvSpPr/>
              <p:nvPr/>
            </p:nvSpPr>
            <p:spPr>
              <a:xfrm>
                <a:off x="14765825" y="7334300"/>
                <a:ext cx="142875" cy="292675"/>
              </a:xfrm>
              <a:custGeom>
                <a:avLst/>
                <a:gdLst/>
                <a:ahLst/>
                <a:cxnLst/>
                <a:rect l="l" t="t" r="r" b="b"/>
                <a:pathLst>
                  <a:path w="5715" h="11707" extrusionOk="0">
                    <a:moveTo>
                      <a:pt x="821" y="0"/>
                    </a:moveTo>
                    <a:cubicBezTo>
                      <a:pt x="335" y="334"/>
                      <a:pt x="1" y="578"/>
                      <a:pt x="1" y="578"/>
                    </a:cubicBezTo>
                    <a:cubicBezTo>
                      <a:pt x="1" y="578"/>
                      <a:pt x="1490" y="6322"/>
                      <a:pt x="3070" y="9514"/>
                    </a:cubicBezTo>
                    <a:cubicBezTo>
                      <a:pt x="3618" y="10608"/>
                      <a:pt x="4165" y="11398"/>
                      <a:pt x="4681" y="11581"/>
                    </a:cubicBezTo>
                    <a:cubicBezTo>
                      <a:pt x="4885" y="11668"/>
                      <a:pt x="5074" y="11706"/>
                      <a:pt x="5243" y="11706"/>
                    </a:cubicBezTo>
                    <a:cubicBezTo>
                      <a:pt x="5428" y="11706"/>
                      <a:pt x="5588" y="11660"/>
                      <a:pt x="5715" y="11581"/>
                    </a:cubicBezTo>
                    <a:cubicBezTo>
                      <a:pt x="5289" y="10973"/>
                      <a:pt x="4803" y="10000"/>
                      <a:pt x="4286" y="8876"/>
                    </a:cubicBezTo>
                    <a:cubicBezTo>
                      <a:pt x="2918" y="5806"/>
                      <a:pt x="1399" y="1611"/>
                      <a:pt x="821" y="0"/>
                    </a:cubicBezTo>
                    <a:close/>
                  </a:path>
                </a:pathLst>
              </a:custGeom>
              <a:solidFill>
                <a:srgbClr val="DEE4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4" name="Google Shape;3094;p76"/>
              <p:cNvSpPr/>
              <p:nvPr/>
            </p:nvSpPr>
            <p:spPr>
              <a:xfrm>
                <a:off x="15219475" y="7284125"/>
                <a:ext cx="241675" cy="48675"/>
              </a:xfrm>
              <a:custGeom>
                <a:avLst/>
                <a:gdLst/>
                <a:ahLst/>
                <a:cxnLst/>
                <a:rect l="l" t="t" r="r" b="b"/>
                <a:pathLst>
                  <a:path w="9667" h="1947" extrusionOk="0">
                    <a:moveTo>
                      <a:pt x="153" y="1"/>
                    </a:moveTo>
                    <a:cubicBezTo>
                      <a:pt x="153" y="609"/>
                      <a:pt x="153" y="1095"/>
                      <a:pt x="122" y="1217"/>
                    </a:cubicBezTo>
                    <a:cubicBezTo>
                      <a:pt x="1" y="1612"/>
                      <a:pt x="9667" y="1946"/>
                      <a:pt x="9667" y="1946"/>
                    </a:cubicBezTo>
                    <a:cubicBezTo>
                      <a:pt x="9667" y="1946"/>
                      <a:pt x="9606" y="1490"/>
                      <a:pt x="9393" y="974"/>
                    </a:cubicBezTo>
                    <a:cubicBezTo>
                      <a:pt x="6809" y="700"/>
                      <a:pt x="1672" y="123"/>
                      <a:pt x="153" y="1"/>
                    </a:cubicBezTo>
                    <a:close/>
                  </a:path>
                </a:pathLst>
              </a:custGeom>
              <a:solidFill>
                <a:srgbClr val="DEE4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5" name="Google Shape;3095;p76"/>
              <p:cNvSpPr/>
              <p:nvPr/>
            </p:nvSpPr>
            <p:spPr>
              <a:xfrm>
                <a:off x="15222525" y="7167125"/>
                <a:ext cx="183900" cy="133750"/>
              </a:xfrm>
              <a:custGeom>
                <a:avLst/>
                <a:gdLst/>
                <a:ahLst/>
                <a:cxnLst/>
                <a:rect l="l" t="t" r="r" b="b"/>
                <a:pathLst>
                  <a:path w="7356" h="5350" extrusionOk="0">
                    <a:moveTo>
                      <a:pt x="0" y="0"/>
                    </a:moveTo>
                    <a:cubicBezTo>
                      <a:pt x="0" y="0"/>
                      <a:pt x="61" y="2918"/>
                      <a:pt x="31" y="4681"/>
                    </a:cubicBezTo>
                    <a:cubicBezTo>
                      <a:pt x="1095" y="4772"/>
                      <a:pt x="3861" y="5046"/>
                      <a:pt x="6353" y="5350"/>
                    </a:cubicBezTo>
                    <a:cubicBezTo>
                      <a:pt x="6718" y="4833"/>
                      <a:pt x="7113" y="4438"/>
                      <a:pt x="7356" y="4225"/>
                    </a:cubicBezTo>
                    <a:cubicBezTo>
                      <a:pt x="7295" y="4225"/>
                      <a:pt x="7234" y="4225"/>
                      <a:pt x="7174" y="4255"/>
                    </a:cubicBezTo>
                    <a:cubicBezTo>
                      <a:pt x="7079" y="4274"/>
                      <a:pt x="6985" y="4283"/>
                      <a:pt x="6891" y="4283"/>
                    </a:cubicBezTo>
                    <a:cubicBezTo>
                      <a:pt x="5010" y="4283"/>
                      <a:pt x="3465" y="669"/>
                      <a:pt x="3465" y="66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717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6" name="Google Shape;3096;p76"/>
              <p:cNvSpPr/>
              <p:nvPr/>
            </p:nvSpPr>
            <p:spPr>
              <a:xfrm>
                <a:off x="15381350" y="7272450"/>
                <a:ext cx="72950" cy="36025"/>
              </a:xfrm>
              <a:custGeom>
                <a:avLst/>
                <a:gdLst/>
                <a:ahLst/>
                <a:cxnLst/>
                <a:rect l="l" t="t" r="r" b="b"/>
                <a:pathLst>
                  <a:path w="2918" h="1441" extrusionOk="0">
                    <a:moveTo>
                      <a:pt x="1204" y="0"/>
                    </a:moveTo>
                    <a:cubicBezTo>
                      <a:pt x="1139" y="0"/>
                      <a:pt x="1072" y="4"/>
                      <a:pt x="1003" y="12"/>
                    </a:cubicBezTo>
                    <a:cubicBezTo>
                      <a:pt x="760" y="225"/>
                      <a:pt x="365" y="620"/>
                      <a:pt x="0" y="1106"/>
                    </a:cubicBezTo>
                    <a:cubicBezTo>
                      <a:pt x="1094" y="1228"/>
                      <a:pt x="2128" y="1349"/>
                      <a:pt x="2918" y="1441"/>
                    </a:cubicBezTo>
                    <a:cubicBezTo>
                      <a:pt x="2662" y="787"/>
                      <a:pt x="2141" y="0"/>
                      <a:pt x="1204" y="0"/>
                    </a:cubicBezTo>
                    <a:close/>
                  </a:path>
                </a:pathLst>
              </a:custGeom>
              <a:solidFill>
                <a:srgbClr val="ECEF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7" name="Google Shape;3097;p76"/>
              <p:cNvSpPr/>
              <p:nvPr/>
            </p:nvSpPr>
            <p:spPr>
              <a:xfrm>
                <a:off x="14816750" y="7204350"/>
                <a:ext cx="169475" cy="160350"/>
              </a:xfrm>
              <a:custGeom>
                <a:avLst/>
                <a:gdLst/>
                <a:ahLst/>
                <a:cxnLst/>
                <a:rect l="l" t="t" r="r" b="b"/>
                <a:pathLst>
                  <a:path w="6779" h="6414" extrusionOk="0">
                    <a:moveTo>
                      <a:pt x="1429" y="0"/>
                    </a:moveTo>
                    <a:cubicBezTo>
                      <a:pt x="638" y="1003"/>
                      <a:pt x="669" y="2888"/>
                      <a:pt x="669" y="2888"/>
                    </a:cubicBezTo>
                    <a:cubicBezTo>
                      <a:pt x="669" y="2888"/>
                      <a:pt x="0" y="5715"/>
                      <a:pt x="4073" y="6414"/>
                    </a:cubicBezTo>
                    <a:cubicBezTo>
                      <a:pt x="6778" y="3982"/>
                      <a:pt x="6414" y="3830"/>
                      <a:pt x="6414" y="3830"/>
                    </a:cubicBezTo>
                    <a:cubicBezTo>
                      <a:pt x="6414" y="3830"/>
                      <a:pt x="2249" y="1915"/>
                      <a:pt x="1429" y="0"/>
                    </a:cubicBezTo>
                    <a:close/>
                  </a:path>
                </a:pathLst>
              </a:custGeom>
              <a:solidFill>
                <a:srgbClr val="ECEF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8" name="Google Shape;3098;p76"/>
              <p:cNvSpPr/>
              <p:nvPr/>
            </p:nvSpPr>
            <p:spPr>
              <a:xfrm>
                <a:off x="15198975" y="7115450"/>
                <a:ext cx="156550" cy="80025"/>
              </a:xfrm>
              <a:custGeom>
                <a:avLst/>
                <a:gdLst/>
                <a:ahLst/>
                <a:cxnLst/>
                <a:rect l="l" t="t" r="r" b="b"/>
                <a:pathLst>
                  <a:path w="6262" h="3201" extrusionOk="0">
                    <a:moveTo>
                      <a:pt x="0" y="0"/>
                    </a:moveTo>
                    <a:cubicBezTo>
                      <a:pt x="0" y="0"/>
                      <a:pt x="243" y="2158"/>
                      <a:pt x="973" y="2645"/>
                    </a:cubicBezTo>
                    <a:cubicBezTo>
                      <a:pt x="1404" y="2963"/>
                      <a:pt x="2644" y="3201"/>
                      <a:pt x="3674" y="3201"/>
                    </a:cubicBezTo>
                    <a:cubicBezTo>
                      <a:pt x="4314" y="3201"/>
                      <a:pt x="4874" y="3109"/>
                      <a:pt x="5107" y="2888"/>
                    </a:cubicBezTo>
                    <a:cubicBezTo>
                      <a:pt x="5714" y="2310"/>
                      <a:pt x="6262" y="213"/>
                      <a:pt x="6262" y="213"/>
                    </a:cubicBezTo>
                    <a:lnTo>
                      <a:pt x="6262" y="213"/>
                    </a:lnTo>
                    <a:cubicBezTo>
                      <a:pt x="6261" y="213"/>
                      <a:pt x="4848" y="456"/>
                      <a:pt x="3206" y="456"/>
                    </a:cubicBezTo>
                    <a:cubicBezTo>
                      <a:pt x="2124" y="456"/>
                      <a:pt x="942" y="350"/>
                      <a:pt x="0" y="0"/>
                    </a:cubicBezTo>
                    <a:close/>
                  </a:path>
                </a:pathLst>
              </a:custGeom>
              <a:solidFill>
                <a:srgbClr val="ECEF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9" name="Google Shape;3099;p76"/>
              <p:cNvSpPr/>
              <p:nvPr/>
            </p:nvSpPr>
            <p:spPr>
              <a:xfrm>
                <a:off x="14816750" y="6616200"/>
                <a:ext cx="369325" cy="660350"/>
              </a:xfrm>
              <a:custGeom>
                <a:avLst/>
                <a:gdLst/>
                <a:ahLst/>
                <a:cxnLst/>
                <a:rect l="l" t="t" r="r" b="b"/>
                <a:pathLst>
                  <a:path w="14773" h="26414" extrusionOk="0">
                    <a:moveTo>
                      <a:pt x="12918" y="0"/>
                    </a:moveTo>
                    <a:lnTo>
                      <a:pt x="0" y="4833"/>
                    </a:lnTo>
                    <a:cubicBezTo>
                      <a:pt x="0" y="4833"/>
                      <a:pt x="182" y="13070"/>
                      <a:pt x="5441" y="14955"/>
                    </a:cubicBezTo>
                    <a:cubicBezTo>
                      <a:pt x="3404" y="18450"/>
                      <a:pt x="1550" y="24712"/>
                      <a:pt x="1550" y="24712"/>
                    </a:cubicBezTo>
                    <a:lnTo>
                      <a:pt x="3009" y="26414"/>
                    </a:lnTo>
                    <a:cubicBezTo>
                      <a:pt x="5471" y="22888"/>
                      <a:pt x="9818" y="16353"/>
                      <a:pt x="9453" y="14803"/>
                    </a:cubicBezTo>
                    <a:cubicBezTo>
                      <a:pt x="8936" y="12675"/>
                      <a:pt x="4316" y="8724"/>
                      <a:pt x="4742" y="5775"/>
                    </a:cubicBezTo>
                    <a:cubicBezTo>
                      <a:pt x="7325" y="3617"/>
                      <a:pt x="12523" y="2006"/>
                      <a:pt x="14772" y="1398"/>
                    </a:cubicBezTo>
                    <a:cubicBezTo>
                      <a:pt x="13648" y="578"/>
                      <a:pt x="12918" y="0"/>
                      <a:pt x="12918" y="0"/>
                    </a:cubicBezTo>
                    <a:close/>
                  </a:path>
                </a:pathLst>
              </a:custGeom>
              <a:solidFill>
                <a:srgbClr val="62CF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0" name="Google Shape;3100;p76"/>
              <p:cNvSpPr/>
              <p:nvPr/>
            </p:nvSpPr>
            <p:spPr>
              <a:xfrm>
                <a:off x="14889592" y="6651150"/>
                <a:ext cx="552450" cy="670250"/>
              </a:xfrm>
              <a:custGeom>
                <a:avLst/>
                <a:gdLst/>
                <a:ahLst/>
                <a:cxnLst/>
                <a:rect l="l" t="t" r="r" b="b"/>
                <a:pathLst>
                  <a:path w="22098" h="26810" extrusionOk="0">
                    <a:moveTo>
                      <a:pt x="11763" y="0"/>
                    </a:moveTo>
                    <a:cubicBezTo>
                      <a:pt x="9514" y="608"/>
                      <a:pt x="4316" y="2219"/>
                      <a:pt x="1733" y="4377"/>
                    </a:cubicBezTo>
                    <a:cubicBezTo>
                      <a:pt x="1307" y="7326"/>
                      <a:pt x="5927" y="11277"/>
                      <a:pt x="6444" y="13405"/>
                    </a:cubicBezTo>
                    <a:cubicBezTo>
                      <a:pt x="6809" y="14955"/>
                      <a:pt x="2462" y="21490"/>
                      <a:pt x="0" y="25016"/>
                    </a:cubicBezTo>
                    <a:lnTo>
                      <a:pt x="1550" y="26809"/>
                    </a:lnTo>
                    <a:cubicBezTo>
                      <a:pt x="1550" y="26809"/>
                      <a:pt x="8511" y="17691"/>
                      <a:pt x="8967" y="15958"/>
                    </a:cubicBezTo>
                    <a:cubicBezTo>
                      <a:pt x="9392" y="14195"/>
                      <a:pt x="6870" y="5990"/>
                      <a:pt x="6870" y="5988"/>
                    </a:cubicBezTo>
                    <a:lnTo>
                      <a:pt x="6870" y="5988"/>
                    </a:lnTo>
                    <a:cubicBezTo>
                      <a:pt x="6871" y="5989"/>
                      <a:pt x="12246" y="10669"/>
                      <a:pt x="14267" y="10669"/>
                    </a:cubicBezTo>
                    <a:cubicBezTo>
                      <a:pt x="14273" y="10669"/>
                      <a:pt x="14280" y="10669"/>
                      <a:pt x="14286" y="10669"/>
                    </a:cubicBezTo>
                    <a:lnTo>
                      <a:pt x="14286" y="10669"/>
                    </a:lnTo>
                    <a:cubicBezTo>
                      <a:pt x="14286" y="10669"/>
                      <a:pt x="11186" y="15259"/>
                      <a:pt x="13253" y="19514"/>
                    </a:cubicBezTo>
                    <a:cubicBezTo>
                      <a:pt x="14522" y="20069"/>
                      <a:pt x="15456" y="20234"/>
                      <a:pt x="16119" y="20234"/>
                    </a:cubicBezTo>
                    <a:cubicBezTo>
                      <a:pt x="17091" y="20234"/>
                      <a:pt x="17478" y="19879"/>
                      <a:pt x="17478" y="19879"/>
                    </a:cubicBezTo>
                    <a:cubicBezTo>
                      <a:pt x="17478" y="19879"/>
                      <a:pt x="22098" y="9119"/>
                      <a:pt x="21308" y="7569"/>
                    </a:cubicBezTo>
                    <a:cubicBezTo>
                      <a:pt x="21004" y="6991"/>
                      <a:pt x="14924" y="2371"/>
                      <a:pt x="11763" y="0"/>
                    </a:cubicBezTo>
                    <a:close/>
                  </a:path>
                </a:pathLst>
              </a:custGeom>
              <a:solidFill>
                <a:srgbClr val="98DA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1" name="Google Shape;3101;p76"/>
              <p:cNvSpPr/>
              <p:nvPr/>
            </p:nvSpPr>
            <p:spPr>
              <a:xfrm>
                <a:off x="15485500" y="6442175"/>
                <a:ext cx="5275" cy="4025"/>
              </a:xfrm>
              <a:custGeom>
                <a:avLst/>
                <a:gdLst/>
                <a:ahLst/>
                <a:cxnLst/>
                <a:rect l="l" t="t" r="r" b="b"/>
                <a:pathLst>
                  <a:path w="211" h="161" extrusionOk="0">
                    <a:moveTo>
                      <a:pt x="211" y="1"/>
                    </a:moveTo>
                    <a:lnTo>
                      <a:pt x="211" y="1"/>
                    </a:lnTo>
                    <a:cubicBezTo>
                      <a:pt x="85" y="101"/>
                      <a:pt x="1" y="160"/>
                      <a:pt x="10" y="160"/>
                    </a:cubicBezTo>
                    <a:cubicBezTo>
                      <a:pt x="12" y="160"/>
                      <a:pt x="18" y="158"/>
                      <a:pt x="29" y="153"/>
                    </a:cubicBezTo>
                    <a:cubicBezTo>
                      <a:pt x="89" y="153"/>
                      <a:pt x="150" y="92"/>
                      <a:pt x="211" y="1"/>
                    </a:cubicBezTo>
                    <a:close/>
                  </a:path>
                </a:pathLst>
              </a:custGeom>
              <a:solidFill>
                <a:srgbClr val="DB8F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2" name="Google Shape;3102;p76"/>
              <p:cNvSpPr/>
              <p:nvPr/>
            </p:nvSpPr>
            <p:spPr>
              <a:xfrm>
                <a:off x="15073246" y="6375411"/>
                <a:ext cx="471925" cy="221579"/>
              </a:xfrm>
              <a:custGeom>
                <a:avLst/>
                <a:gdLst/>
                <a:ahLst/>
                <a:cxnLst/>
                <a:rect l="l" t="t" r="r" b="b"/>
                <a:pathLst>
                  <a:path w="18877" h="9159" extrusionOk="0">
                    <a:moveTo>
                      <a:pt x="1886" y="1"/>
                    </a:moveTo>
                    <a:lnTo>
                      <a:pt x="1" y="2919"/>
                    </a:lnTo>
                    <a:cubicBezTo>
                      <a:pt x="1" y="2919"/>
                      <a:pt x="578" y="6931"/>
                      <a:pt x="2737" y="8724"/>
                    </a:cubicBezTo>
                    <a:cubicBezTo>
                      <a:pt x="3099" y="9028"/>
                      <a:pt x="3793" y="9159"/>
                      <a:pt x="4702" y="9159"/>
                    </a:cubicBezTo>
                    <a:cubicBezTo>
                      <a:pt x="8439" y="9159"/>
                      <a:pt x="15821" y="6945"/>
                      <a:pt x="18877" y="5381"/>
                    </a:cubicBezTo>
                    <a:lnTo>
                      <a:pt x="18877" y="5381"/>
                    </a:lnTo>
                    <a:cubicBezTo>
                      <a:pt x="15716" y="6232"/>
                      <a:pt x="8968" y="7934"/>
                      <a:pt x="6597" y="8116"/>
                    </a:cubicBezTo>
                    <a:cubicBezTo>
                      <a:pt x="6538" y="8120"/>
                      <a:pt x="6479" y="8121"/>
                      <a:pt x="6420" y="8121"/>
                    </a:cubicBezTo>
                    <a:cubicBezTo>
                      <a:pt x="3357" y="8121"/>
                      <a:pt x="1308" y="3527"/>
                      <a:pt x="1308" y="3527"/>
                    </a:cubicBezTo>
                    <a:lnTo>
                      <a:pt x="2797" y="1064"/>
                    </a:lnTo>
                    <a:lnTo>
                      <a:pt x="1886" y="1"/>
                    </a:lnTo>
                    <a:close/>
                  </a:path>
                </a:pathLst>
              </a:custGeom>
              <a:solidFill>
                <a:srgbClr val="DB8F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3" name="Google Shape;3103;p76"/>
              <p:cNvSpPr/>
              <p:nvPr/>
            </p:nvSpPr>
            <p:spPr>
              <a:xfrm>
                <a:off x="15104725" y="6393067"/>
                <a:ext cx="503850" cy="183475"/>
              </a:xfrm>
              <a:custGeom>
                <a:avLst/>
                <a:gdLst/>
                <a:ahLst/>
                <a:cxnLst/>
                <a:rect l="l" t="t" r="r" b="b"/>
                <a:pathLst>
                  <a:path w="20154" h="7339" extrusionOk="0">
                    <a:moveTo>
                      <a:pt x="15442" y="2013"/>
                    </a:moveTo>
                    <a:cubicBezTo>
                      <a:pt x="15382" y="2103"/>
                      <a:pt x="15321" y="2164"/>
                      <a:pt x="15261" y="2165"/>
                    </a:cubicBezTo>
                    <a:lnTo>
                      <a:pt x="15261" y="2165"/>
                    </a:lnTo>
                    <a:cubicBezTo>
                      <a:pt x="15282" y="2146"/>
                      <a:pt x="15343" y="2092"/>
                      <a:pt x="15442" y="2013"/>
                    </a:cubicBezTo>
                    <a:close/>
                    <a:moveTo>
                      <a:pt x="15803" y="0"/>
                    </a:moveTo>
                    <a:cubicBezTo>
                      <a:pt x="15242" y="0"/>
                      <a:pt x="14776" y="1439"/>
                      <a:pt x="13405" y="1439"/>
                    </a:cubicBezTo>
                    <a:cubicBezTo>
                      <a:pt x="13365" y="1439"/>
                      <a:pt x="13325" y="1438"/>
                      <a:pt x="13284" y="1435"/>
                    </a:cubicBezTo>
                    <a:cubicBezTo>
                      <a:pt x="13262" y="1433"/>
                      <a:pt x="13241" y="1432"/>
                      <a:pt x="13220" y="1432"/>
                    </a:cubicBezTo>
                    <a:cubicBezTo>
                      <a:pt x="12191" y="1432"/>
                      <a:pt x="11491" y="3563"/>
                      <a:pt x="11491" y="3563"/>
                    </a:cubicBezTo>
                    <a:lnTo>
                      <a:pt x="4834" y="4262"/>
                    </a:lnTo>
                    <a:lnTo>
                      <a:pt x="1521" y="310"/>
                    </a:lnTo>
                    <a:lnTo>
                      <a:pt x="1" y="2773"/>
                    </a:lnTo>
                    <a:cubicBezTo>
                      <a:pt x="1" y="2773"/>
                      <a:pt x="2037" y="7339"/>
                      <a:pt x="5085" y="7339"/>
                    </a:cubicBezTo>
                    <a:cubicBezTo>
                      <a:pt x="5152" y="7339"/>
                      <a:pt x="5221" y="7336"/>
                      <a:pt x="5290" y="7332"/>
                    </a:cubicBezTo>
                    <a:cubicBezTo>
                      <a:pt x="7661" y="7180"/>
                      <a:pt x="14409" y="5478"/>
                      <a:pt x="17570" y="4627"/>
                    </a:cubicBezTo>
                    <a:cubicBezTo>
                      <a:pt x="18178" y="4323"/>
                      <a:pt x="18634" y="4019"/>
                      <a:pt x="18816" y="3776"/>
                    </a:cubicBezTo>
                    <a:cubicBezTo>
                      <a:pt x="20153" y="2073"/>
                      <a:pt x="17904" y="1739"/>
                      <a:pt x="17904" y="1739"/>
                    </a:cubicBezTo>
                    <a:cubicBezTo>
                      <a:pt x="17904" y="1739"/>
                      <a:pt x="19272" y="979"/>
                      <a:pt x="18664" y="645"/>
                    </a:cubicBezTo>
                    <a:cubicBezTo>
                      <a:pt x="18619" y="623"/>
                      <a:pt x="18561" y="612"/>
                      <a:pt x="18492" y="612"/>
                    </a:cubicBezTo>
                    <a:cubicBezTo>
                      <a:pt x="17806" y="612"/>
                      <a:pt x="16022" y="1626"/>
                      <a:pt x="15442" y="2013"/>
                    </a:cubicBezTo>
                    <a:cubicBezTo>
                      <a:pt x="15807" y="1526"/>
                      <a:pt x="16354" y="128"/>
                      <a:pt x="15868" y="7"/>
                    </a:cubicBezTo>
                    <a:cubicBezTo>
                      <a:pt x="15846" y="2"/>
                      <a:pt x="15824" y="0"/>
                      <a:pt x="15803" y="0"/>
                    </a:cubicBezTo>
                    <a:close/>
                  </a:path>
                </a:pathLst>
              </a:custGeom>
              <a:solidFill>
                <a:srgbClr val="DB8F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4" name="Google Shape;3104;p76"/>
              <p:cNvSpPr/>
              <p:nvPr/>
            </p:nvSpPr>
            <p:spPr>
              <a:xfrm>
                <a:off x="15533325" y="6466550"/>
                <a:ext cx="51675" cy="9100"/>
              </a:xfrm>
              <a:custGeom>
                <a:avLst/>
                <a:gdLst/>
                <a:ahLst/>
                <a:cxnLst/>
                <a:rect l="l" t="t" r="r" b="b"/>
                <a:pathLst>
                  <a:path w="2067" h="364" extrusionOk="0">
                    <a:moveTo>
                      <a:pt x="1654" y="0"/>
                    </a:moveTo>
                    <a:cubicBezTo>
                      <a:pt x="1316" y="0"/>
                      <a:pt x="768" y="63"/>
                      <a:pt x="0" y="363"/>
                    </a:cubicBezTo>
                    <a:lnTo>
                      <a:pt x="2052" y="31"/>
                    </a:lnTo>
                    <a:lnTo>
                      <a:pt x="2052" y="31"/>
                    </a:lnTo>
                    <a:cubicBezTo>
                      <a:pt x="2055" y="31"/>
                      <a:pt x="2057" y="31"/>
                      <a:pt x="2059" y="31"/>
                    </a:cubicBezTo>
                    <a:cubicBezTo>
                      <a:pt x="2064" y="31"/>
                      <a:pt x="2067" y="31"/>
                      <a:pt x="2067" y="29"/>
                    </a:cubicBezTo>
                    <a:lnTo>
                      <a:pt x="2067" y="29"/>
                    </a:lnTo>
                    <a:lnTo>
                      <a:pt x="2052" y="31"/>
                    </a:lnTo>
                    <a:lnTo>
                      <a:pt x="2052" y="31"/>
                    </a:lnTo>
                    <a:cubicBezTo>
                      <a:pt x="2010" y="28"/>
                      <a:pt x="1878" y="0"/>
                      <a:pt x="1654" y="0"/>
                    </a:cubicBezTo>
                    <a:close/>
                  </a:path>
                </a:pathLst>
              </a:custGeom>
              <a:solidFill>
                <a:srgbClr val="D47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5" name="Google Shape;3105;p76"/>
              <p:cNvSpPr/>
              <p:nvPr/>
            </p:nvSpPr>
            <p:spPr>
              <a:xfrm>
                <a:off x="14442100" y="5892025"/>
                <a:ext cx="354900" cy="560825"/>
              </a:xfrm>
              <a:custGeom>
                <a:avLst/>
                <a:gdLst/>
                <a:ahLst/>
                <a:cxnLst/>
                <a:rect l="l" t="t" r="r" b="b"/>
                <a:pathLst>
                  <a:path w="14196" h="22433" extrusionOk="0">
                    <a:moveTo>
                      <a:pt x="2402" y="0"/>
                    </a:moveTo>
                    <a:cubicBezTo>
                      <a:pt x="852" y="1155"/>
                      <a:pt x="1" y="1672"/>
                      <a:pt x="1" y="1672"/>
                    </a:cubicBezTo>
                    <a:cubicBezTo>
                      <a:pt x="1" y="1672"/>
                      <a:pt x="1095" y="17812"/>
                      <a:pt x="12980" y="22432"/>
                    </a:cubicBezTo>
                    <a:cubicBezTo>
                      <a:pt x="14196" y="21460"/>
                      <a:pt x="12190" y="16627"/>
                      <a:pt x="12190" y="16627"/>
                    </a:cubicBezTo>
                    <a:cubicBezTo>
                      <a:pt x="12190" y="16627"/>
                      <a:pt x="3132" y="5016"/>
                      <a:pt x="2402" y="0"/>
                    </a:cubicBezTo>
                    <a:close/>
                  </a:path>
                </a:pathLst>
              </a:custGeom>
              <a:solidFill>
                <a:srgbClr val="DB8F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6" name="Google Shape;3106;p76"/>
              <p:cNvSpPr/>
              <p:nvPr/>
            </p:nvSpPr>
            <p:spPr>
              <a:xfrm>
                <a:off x="14603975" y="6239300"/>
                <a:ext cx="609450" cy="538775"/>
              </a:xfrm>
              <a:custGeom>
                <a:avLst/>
                <a:gdLst/>
                <a:ahLst/>
                <a:cxnLst/>
                <a:rect l="l" t="t" r="r" b="b"/>
                <a:pathLst>
                  <a:path w="24378" h="21551" extrusionOk="0">
                    <a:moveTo>
                      <a:pt x="5623" y="0"/>
                    </a:moveTo>
                    <a:cubicBezTo>
                      <a:pt x="5623" y="0"/>
                      <a:pt x="1368" y="3040"/>
                      <a:pt x="0" y="7477"/>
                    </a:cubicBezTo>
                    <a:cubicBezTo>
                      <a:pt x="1429" y="8815"/>
                      <a:pt x="4256" y="9453"/>
                      <a:pt x="4256" y="9453"/>
                    </a:cubicBezTo>
                    <a:lnTo>
                      <a:pt x="7143" y="21550"/>
                    </a:lnTo>
                    <a:cubicBezTo>
                      <a:pt x="7143" y="21550"/>
                      <a:pt x="19068" y="15627"/>
                      <a:pt x="23480" y="15627"/>
                    </a:cubicBezTo>
                    <a:cubicBezTo>
                      <a:pt x="23829" y="15627"/>
                      <a:pt x="24132" y="15665"/>
                      <a:pt x="24378" y="15745"/>
                    </a:cubicBezTo>
                    <a:cubicBezTo>
                      <a:pt x="23526" y="13830"/>
                      <a:pt x="18906" y="8663"/>
                      <a:pt x="18906" y="8663"/>
                    </a:cubicBezTo>
                    <a:lnTo>
                      <a:pt x="22189" y="4681"/>
                    </a:lnTo>
                    <a:cubicBezTo>
                      <a:pt x="22189" y="4681"/>
                      <a:pt x="18942" y="1890"/>
                      <a:pt x="15034" y="1890"/>
                    </a:cubicBezTo>
                    <a:cubicBezTo>
                      <a:pt x="13898" y="1890"/>
                      <a:pt x="12705" y="2126"/>
                      <a:pt x="11520" y="2736"/>
                    </a:cubicBezTo>
                    <a:cubicBezTo>
                      <a:pt x="11376" y="2825"/>
                      <a:pt x="11216" y="2863"/>
                      <a:pt x="11050" y="2863"/>
                    </a:cubicBezTo>
                    <a:cubicBezTo>
                      <a:pt x="10200" y="2863"/>
                      <a:pt x="9180" y="1885"/>
                      <a:pt x="9180" y="1885"/>
                    </a:cubicBezTo>
                    <a:cubicBezTo>
                      <a:pt x="8815" y="1824"/>
                      <a:pt x="5623" y="0"/>
                      <a:pt x="5623" y="0"/>
                    </a:cubicBezTo>
                    <a:close/>
                  </a:path>
                </a:pathLst>
              </a:custGeom>
              <a:solidFill>
                <a:srgbClr val="F27F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7" name="Google Shape;3107;p76"/>
              <p:cNvSpPr/>
              <p:nvPr/>
            </p:nvSpPr>
            <p:spPr>
              <a:xfrm>
                <a:off x="14414750" y="5736725"/>
                <a:ext cx="177850" cy="221575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8863" extrusionOk="0">
                    <a:moveTo>
                      <a:pt x="4745" y="0"/>
                    </a:moveTo>
                    <a:cubicBezTo>
                      <a:pt x="3035" y="0"/>
                      <a:pt x="1460" y="3659"/>
                      <a:pt x="1460" y="3659"/>
                    </a:cubicBezTo>
                    <a:cubicBezTo>
                      <a:pt x="1460" y="3659"/>
                      <a:pt x="1689" y="2257"/>
                      <a:pt x="1313" y="2257"/>
                    </a:cubicBezTo>
                    <a:cubicBezTo>
                      <a:pt x="1302" y="2257"/>
                      <a:pt x="1290" y="2258"/>
                      <a:pt x="1277" y="2261"/>
                    </a:cubicBezTo>
                    <a:cubicBezTo>
                      <a:pt x="1" y="2534"/>
                      <a:pt x="1216" y="8826"/>
                      <a:pt x="1216" y="8826"/>
                    </a:cubicBezTo>
                    <a:cubicBezTo>
                      <a:pt x="1274" y="8851"/>
                      <a:pt x="1339" y="8863"/>
                      <a:pt x="1409" y="8863"/>
                    </a:cubicBezTo>
                    <a:cubicBezTo>
                      <a:pt x="2205" y="8863"/>
                      <a:pt x="3752" y="7394"/>
                      <a:pt x="3557" y="6668"/>
                    </a:cubicBezTo>
                    <a:cubicBezTo>
                      <a:pt x="3344" y="5908"/>
                      <a:pt x="7113" y="923"/>
                      <a:pt x="5229" y="103"/>
                    </a:cubicBezTo>
                    <a:cubicBezTo>
                      <a:pt x="5067" y="32"/>
                      <a:pt x="4906" y="0"/>
                      <a:pt x="4745" y="0"/>
                    </a:cubicBezTo>
                    <a:close/>
                  </a:path>
                </a:pathLst>
              </a:custGeom>
              <a:solidFill>
                <a:srgbClr val="DB8F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8" name="Google Shape;3108;p76"/>
              <p:cNvSpPr/>
              <p:nvPr/>
            </p:nvSpPr>
            <p:spPr>
              <a:xfrm>
                <a:off x="14861050" y="7381375"/>
                <a:ext cx="56025" cy="13800"/>
              </a:xfrm>
              <a:custGeom>
                <a:avLst/>
                <a:gdLst/>
                <a:ahLst/>
                <a:cxnLst/>
                <a:rect l="l" t="t" r="r" b="b"/>
                <a:pathLst>
                  <a:path w="2241" h="552" extrusionOk="0">
                    <a:moveTo>
                      <a:pt x="1975" y="320"/>
                    </a:moveTo>
                    <a:cubicBezTo>
                      <a:pt x="1974" y="321"/>
                      <a:pt x="1972" y="321"/>
                      <a:pt x="1970" y="321"/>
                    </a:cubicBezTo>
                    <a:cubicBezTo>
                      <a:pt x="1967" y="321"/>
                      <a:pt x="1967" y="321"/>
                      <a:pt x="1982" y="328"/>
                    </a:cubicBezTo>
                    <a:lnTo>
                      <a:pt x="1982" y="328"/>
                    </a:lnTo>
                    <a:cubicBezTo>
                      <a:pt x="1980" y="326"/>
                      <a:pt x="1977" y="323"/>
                      <a:pt x="1975" y="320"/>
                    </a:cubicBezTo>
                    <a:close/>
                    <a:moveTo>
                      <a:pt x="1765" y="0"/>
                    </a:moveTo>
                    <a:cubicBezTo>
                      <a:pt x="1637" y="0"/>
                      <a:pt x="1511" y="19"/>
                      <a:pt x="1420" y="32"/>
                    </a:cubicBezTo>
                    <a:cubicBezTo>
                      <a:pt x="1085" y="62"/>
                      <a:pt x="751" y="123"/>
                      <a:pt x="417" y="214"/>
                    </a:cubicBezTo>
                    <a:cubicBezTo>
                      <a:pt x="325" y="214"/>
                      <a:pt x="234" y="245"/>
                      <a:pt x="173" y="275"/>
                    </a:cubicBezTo>
                    <a:cubicBezTo>
                      <a:pt x="1" y="304"/>
                      <a:pt x="73" y="551"/>
                      <a:pt x="237" y="551"/>
                    </a:cubicBezTo>
                    <a:cubicBezTo>
                      <a:pt x="246" y="551"/>
                      <a:pt x="255" y="550"/>
                      <a:pt x="265" y="549"/>
                    </a:cubicBezTo>
                    <a:cubicBezTo>
                      <a:pt x="720" y="427"/>
                      <a:pt x="1237" y="306"/>
                      <a:pt x="1754" y="306"/>
                    </a:cubicBezTo>
                    <a:lnTo>
                      <a:pt x="1906" y="306"/>
                    </a:lnTo>
                    <a:cubicBezTo>
                      <a:pt x="1936" y="306"/>
                      <a:pt x="1967" y="306"/>
                      <a:pt x="1967" y="336"/>
                    </a:cubicBezTo>
                    <a:cubicBezTo>
                      <a:pt x="1967" y="321"/>
                      <a:pt x="1967" y="313"/>
                      <a:pt x="1970" y="313"/>
                    </a:cubicBezTo>
                    <a:cubicBezTo>
                      <a:pt x="1971" y="313"/>
                      <a:pt x="1971" y="313"/>
                      <a:pt x="1971" y="313"/>
                    </a:cubicBezTo>
                    <a:lnTo>
                      <a:pt x="1971" y="313"/>
                    </a:lnTo>
                    <a:cubicBezTo>
                      <a:pt x="1972" y="315"/>
                      <a:pt x="1974" y="318"/>
                      <a:pt x="1975" y="320"/>
                    </a:cubicBezTo>
                    <a:lnTo>
                      <a:pt x="1975" y="320"/>
                    </a:lnTo>
                    <a:cubicBezTo>
                      <a:pt x="1976" y="319"/>
                      <a:pt x="1976" y="317"/>
                      <a:pt x="1975" y="315"/>
                    </a:cubicBezTo>
                    <a:lnTo>
                      <a:pt x="1975" y="315"/>
                    </a:lnTo>
                    <a:cubicBezTo>
                      <a:pt x="1979" y="318"/>
                      <a:pt x="1986" y="325"/>
                      <a:pt x="1997" y="336"/>
                    </a:cubicBezTo>
                    <a:cubicBezTo>
                      <a:pt x="1991" y="333"/>
                      <a:pt x="1986" y="330"/>
                      <a:pt x="1982" y="328"/>
                    </a:cubicBezTo>
                    <a:lnTo>
                      <a:pt x="1982" y="328"/>
                    </a:lnTo>
                    <a:cubicBezTo>
                      <a:pt x="2009" y="359"/>
                      <a:pt x="2053" y="378"/>
                      <a:pt x="2095" y="378"/>
                    </a:cubicBezTo>
                    <a:cubicBezTo>
                      <a:pt x="2114" y="378"/>
                      <a:pt x="2133" y="374"/>
                      <a:pt x="2149" y="366"/>
                    </a:cubicBezTo>
                    <a:cubicBezTo>
                      <a:pt x="2210" y="336"/>
                      <a:pt x="2240" y="214"/>
                      <a:pt x="2210" y="154"/>
                    </a:cubicBezTo>
                    <a:cubicBezTo>
                      <a:pt x="2106" y="33"/>
                      <a:pt x="1934" y="0"/>
                      <a:pt x="17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9" name="Google Shape;3109;p76"/>
              <p:cNvSpPr/>
              <p:nvPr/>
            </p:nvSpPr>
            <p:spPr>
              <a:xfrm>
                <a:off x="14863325" y="7412525"/>
                <a:ext cx="56025" cy="13800"/>
              </a:xfrm>
              <a:custGeom>
                <a:avLst/>
                <a:gdLst/>
                <a:ahLst/>
                <a:cxnLst/>
                <a:rect l="l" t="t" r="r" b="b"/>
                <a:pathLst>
                  <a:path w="2241" h="552" extrusionOk="0">
                    <a:moveTo>
                      <a:pt x="1788" y="0"/>
                    </a:moveTo>
                    <a:cubicBezTo>
                      <a:pt x="1658" y="0"/>
                      <a:pt x="1525" y="19"/>
                      <a:pt x="1420" y="32"/>
                    </a:cubicBezTo>
                    <a:cubicBezTo>
                      <a:pt x="1085" y="93"/>
                      <a:pt x="751" y="154"/>
                      <a:pt x="417" y="215"/>
                    </a:cubicBezTo>
                    <a:cubicBezTo>
                      <a:pt x="326" y="245"/>
                      <a:pt x="265" y="245"/>
                      <a:pt x="174" y="275"/>
                    </a:cubicBezTo>
                    <a:cubicBezTo>
                      <a:pt x="1" y="304"/>
                      <a:pt x="74" y="551"/>
                      <a:pt x="237" y="551"/>
                    </a:cubicBezTo>
                    <a:cubicBezTo>
                      <a:pt x="246" y="551"/>
                      <a:pt x="255" y="550"/>
                      <a:pt x="265" y="549"/>
                    </a:cubicBezTo>
                    <a:cubicBezTo>
                      <a:pt x="751" y="427"/>
                      <a:pt x="1237" y="306"/>
                      <a:pt x="1754" y="306"/>
                    </a:cubicBezTo>
                    <a:lnTo>
                      <a:pt x="1906" y="306"/>
                    </a:lnTo>
                    <a:cubicBezTo>
                      <a:pt x="1929" y="306"/>
                      <a:pt x="1952" y="306"/>
                      <a:pt x="1974" y="319"/>
                    </a:cubicBezTo>
                    <a:lnTo>
                      <a:pt x="1974" y="319"/>
                    </a:lnTo>
                    <a:cubicBezTo>
                      <a:pt x="1975" y="320"/>
                      <a:pt x="1976" y="321"/>
                      <a:pt x="1977" y="323"/>
                    </a:cubicBezTo>
                    <a:lnTo>
                      <a:pt x="1977" y="323"/>
                    </a:lnTo>
                    <a:cubicBezTo>
                      <a:pt x="1977" y="323"/>
                      <a:pt x="1977" y="323"/>
                      <a:pt x="1977" y="323"/>
                    </a:cubicBezTo>
                    <a:lnTo>
                      <a:pt x="1977" y="323"/>
                    </a:lnTo>
                    <a:cubicBezTo>
                      <a:pt x="1971" y="323"/>
                      <a:pt x="1975" y="332"/>
                      <a:pt x="1988" y="335"/>
                    </a:cubicBezTo>
                    <a:lnTo>
                      <a:pt x="1988" y="335"/>
                    </a:lnTo>
                    <a:cubicBezTo>
                      <a:pt x="2016" y="362"/>
                      <a:pt x="2057" y="378"/>
                      <a:pt x="2096" y="378"/>
                    </a:cubicBezTo>
                    <a:cubicBezTo>
                      <a:pt x="2114" y="378"/>
                      <a:pt x="2133" y="375"/>
                      <a:pt x="2149" y="367"/>
                    </a:cubicBezTo>
                    <a:cubicBezTo>
                      <a:pt x="2210" y="336"/>
                      <a:pt x="2240" y="215"/>
                      <a:pt x="2210" y="154"/>
                    </a:cubicBezTo>
                    <a:cubicBezTo>
                      <a:pt x="2124" y="33"/>
                      <a:pt x="1959" y="0"/>
                      <a:pt x="178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0" name="Google Shape;3110;p76"/>
              <p:cNvSpPr/>
              <p:nvPr/>
            </p:nvSpPr>
            <p:spPr>
              <a:xfrm>
                <a:off x="14861275" y="7452025"/>
                <a:ext cx="55800" cy="13200"/>
              </a:xfrm>
              <a:custGeom>
                <a:avLst/>
                <a:gdLst/>
                <a:ahLst/>
                <a:cxnLst/>
                <a:rect l="l" t="t" r="r" b="b"/>
                <a:pathLst>
                  <a:path w="2232" h="528" extrusionOk="0">
                    <a:moveTo>
                      <a:pt x="1966" y="320"/>
                    </a:moveTo>
                    <a:cubicBezTo>
                      <a:pt x="1965" y="321"/>
                      <a:pt x="1963" y="321"/>
                      <a:pt x="1961" y="321"/>
                    </a:cubicBezTo>
                    <a:cubicBezTo>
                      <a:pt x="1958" y="321"/>
                      <a:pt x="1958" y="321"/>
                      <a:pt x="1973" y="329"/>
                    </a:cubicBezTo>
                    <a:lnTo>
                      <a:pt x="1973" y="329"/>
                    </a:lnTo>
                    <a:cubicBezTo>
                      <a:pt x="1971" y="326"/>
                      <a:pt x="1968" y="323"/>
                      <a:pt x="1966" y="320"/>
                    </a:cubicBezTo>
                    <a:close/>
                    <a:moveTo>
                      <a:pt x="1756" y="1"/>
                    </a:moveTo>
                    <a:cubicBezTo>
                      <a:pt x="1628" y="1"/>
                      <a:pt x="1502" y="20"/>
                      <a:pt x="1411" y="33"/>
                    </a:cubicBezTo>
                    <a:cubicBezTo>
                      <a:pt x="1076" y="63"/>
                      <a:pt x="742" y="124"/>
                      <a:pt x="408" y="215"/>
                    </a:cubicBezTo>
                    <a:cubicBezTo>
                      <a:pt x="316" y="215"/>
                      <a:pt x="225" y="246"/>
                      <a:pt x="164" y="246"/>
                    </a:cubicBezTo>
                    <a:cubicBezTo>
                      <a:pt x="0" y="300"/>
                      <a:pt x="58" y="528"/>
                      <a:pt x="204" y="528"/>
                    </a:cubicBezTo>
                    <a:cubicBezTo>
                      <a:pt x="220" y="528"/>
                      <a:pt x="237" y="525"/>
                      <a:pt x="256" y="519"/>
                    </a:cubicBezTo>
                    <a:cubicBezTo>
                      <a:pt x="711" y="397"/>
                      <a:pt x="1228" y="306"/>
                      <a:pt x="1745" y="276"/>
                    </a:cubicBezTo>
                    <a:cubicBezTo>
                      <a:pt x="1775" y="276"/>
                      <a:pt x="1806" y="276"/>
                      <a:pt x="1836" y="306"/>
                    </a:cubicBezTo>
                    <a:lnTo>
                      <a:pt x="1958" y="306"/>
                    </a:lnTo>
                    <a:cubicBezTo>
                      <a:pt x="1960" y="311"/>
                      <a:pt x="1963" y="316"/>
                      <a:pt x="1966" y="320"/>
                    </a:cubicBezTo>
                    <a:lnTo>
                      <a:pt x="1966" y="320"/>
                    </a:lnTo>
                    <a:cubicBezTo>
                      <a:pt x="1968" y="319"/>
                      <a:pt x="1967" y="315"/>
                      <a:pt x="1958" y="306"/>
                    </a:cubicBezTo>
                    <a:lnTo>
                      <a:pt x="1958" y="306"/>
                    </a:lnTo>
                    <a:cubicBezTo>
                      <a:pt x="1958" y="307"/>
                      <a:pt x="1962" y="311"/>
                      <a:pt x="1988" y="337"/>
                    </a:cubicBezTo>
                    <a:cubicBezTo>
                      <a:pt x="1982" y="334"/>
                      <a:pt x="1977" y="331"/>
                      <a:pt x="1973" y="329"/>
                    </a:cubicBezTo>
                    <a:lnTo>
                      <a:pt x="1973" y="329"/>
                    </a:lnTo>
                    <a:cubicBezTo>
                      <a:pt x="1995" y="354"/>
                      <a:pt x="2028" y="370"/>
                      <a:pt x="2062" y="370"/>
                    </a:cubicBezTo>
                    <a:cubicBezTo>
                      <a:pt x="2089" y="370"/>
                      <a:pt x="2117" y="360"/>
                      <a:pt x="2140" y="337"/>
                    </a:cubicBezTo>
                    <a:cubicBezTo>
                      <a:pt x="2201" y="306"/>
                      <a:pt x="2231" y="215"/>
                      <a:pt x="2201" y="154"/>
                    </a:cubicBezTo>
                    <a:cubicBezTo>
                      <a:pt x="2097" y="33"/>
                      <a:pt x="1925" y="1"/>
                      <a:pt x="175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1" name="Google Shape;3111;p76"/>
              <p:cNvSpPr/>
              <p:nvPr/>
            </p:nvSpPr>
            <p:spPr>
              <a:xfrm>
                <a:off x="15285600" y="7206575"/>
                <a:ext cx="423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1374" extrusionOk="0">
                    <a:moveTo>
                      <a:pt x="1483" y="0"/>
                    </a:moveTo>
                    <a:cubicBezTo>
                      <a:pt x="1475" y="0"/>
                      <a:pt x="1467" y="1"/>
                      <a:pt x="1459" y="3"/>
                    </a:cubicBezTo>
                    <a:cubicBezTo>
                      <a:pt x="1338" y="33"/>
                      <a:pt x="1216" y="94"/>
                      <a:pt x="1125" y="155"/>
                    </a:cubicBezTo>
                    <a:cubicBezTo>
                      <a:pt x="882" y="276"/>
                      <a:pt x="669" y="459"/>
                      <a:pt x="456" y="641"/>
                    </a:cubicBezTo>
                    <a:cubicBezTo>
                      <a:pt x="304" y="793"/>
                      <a:pt x="183" y="975"/>
                      <a:pt x="61" y="1158"/>
                    </a:cubicBezTo>
                    <a:cubicBezTo>
                      <a:pt x="0" y="1218"/>
                      <a:pt x="31" y="1310"/>
                      <a:pt x="91" y="1340"/>
                    </a:cubicBezTo>
                    <a:cubicBezTo>
                      <a:pt x="126" y="1363"/>
                      <a:pt x="157" y="1373"/>
                      <a:pt x="184" y="1373"/>
                    </a:cubicBezTo>
                    <a:cubicBezTo>
                      <a:pt x="229" y="1373"/>
                      <a:pt x="267" y="1347"/>
                      <a:pt x="304" y="1310"/>
                    </a:cubicBezTo>
                    <a:cubicBezTo>
                      <a:pt x="517" y="975"/>
                      <a:pt x="790" y="702"/>
                      <a:pt x="1125" y="489"/>
                    </a:cubicBezTo>
                    <a:cubicBezTo>
                      <a:pt x="1216" y="428"/>
                      <a:pt x="1338" y="367"/>
                      <a:pt x="1429" y="337"/>
                    </a:cubicBezTo>
                    <a:lnTo>
                      <a:pt x="1459" y="307"/>
                    </a:lnTo>
                    <a:lnTo>
                      <a:pt x="1490" y="307"/>
                    </a:lnTo>
                    <a:lnTo>
                      <a:pt x="1520" y="276"/>
                    </a:lnTo>
                    <a:cubicBezTo>
                      <a:pt x="1693" y="247"/>
                      <a:pt x="1620" y="0"/>
                      <a:pt x="14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2" name="Google Shape;3112;p76"/>
              <p:cNvSpPr/>
              <p:nvPr/>
            </p:nvSpPr>
            <p:spPr>
              <a:xfrm>
                <a:off x="15302300" y="7233775"/>
                <a:ext cx="42125" cy="33725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1349" extrusionOk="0">
                    <a:moveTo>
                      <a:pt x="1481" y="0"/>
                    </a:moveTo>
                    <a:cubicBezTo>
                      <a:pt x="1465" y="0"/>
                      <a:pt x="1448" y="3"/>
                      <a:pt x="1429" y="9"/>
                    </a:cubicBezTo>
                    <a:cubicBezTo>
                      <a:pt x="1338" y="39"/>
                      <a:pt x="1217" y="70"/>
                      <a:pt x="1126" y="130"/>
                    </a:cubicBezTo>
                    <a:cubicBezTo>
                      <a:pt x="882" y="252"/>
                      <a:pt x="670" y="434"/>
                      <a:pt x="457" y="617"/>
                    </a:cubicBezTo>
                    <a:cubicBezTo>
                      <a:pt x="305" y="769"/>
                      <a:pt x="153" y="951"/>
                      <a:pt x="31" y="1133"/>
                    </a:cubicBezTo>
                    <a:cubicBezTo>
                      <a:pt x="1" y="1194"/>
                      <a:pt x="31" y="1285"/>
                      <a:pt x="92" y="1316"/>
                    </a:cubicBezTo>
                    <a:cubicBezTo>
                      <a:pt x="115" y="1339"/>
                      <a:pt x="143" y="1349"/>
                      <a:pt x="170" y="1349"/>
                    </a:cubicBezTo>
                    <a:cubicBezTo>
                      <a:pt x="214" y="1349"/>
                      <a:pt x="256" y="1323"/>
                      <a:pt x="274" y="1285"/>
                    </a:cubicBezTo>
                    <a:cubicBezTo>
                      <a:pt x="518" y="951"/>
                      <a:pt x="791" y="678"/>
                      <a:pt x="1126" y="465"/>
                    </a:cubicBezTo>
                    <a:cubicBezTo>
                      <a:pt x="1217" y="404"/>
                      <a:pt x="1308" y="343"/>
                      <a:pt x="1429" y="313"/>
                    </a:cubicBezTo>
                    <a:lnTo>
                      <a:pt x="1460" y="282"/>
                    </a:lnTo>
                    <a:lnTo>
                      <a:pt x="1521" y="282"/>
                    </a:lnTo>
                    <a:cubicBezTo>
                      <a:pt x="1685" y="228"/>
                      <a:pt x="1627" y="0"/>
                      <a:pt x="148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3" name="Google Shape;3113;p76"/>
              <p:cNvSpPr/>
              <p:nvPr/>
            </p:nvSpPr>
            <p:spPr>
              <a:xfrm>
                <a:off x="15328900" y="7255200"/>
                <a:ext cx="42350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1694" h="1374" extrusionOk="0">
                    <a:moveTo>
                      <a:pt x="1483" y="1"/>
                    </a:moveTo>
                    <a:cubicBezTo>
                      <a:pt x="1475" y="1"/>
                      <a:pt x="1468" y="1"/>
                      <a:pt x="1460" y="3"/>
                    </a:cubicBezTo>
                    <a:cubicBezTo>
                      <a:pt x="1338" y="33"/>
                      <a:pt x="1217" y="94"/>
                      <a:pt x="1125" y="155"/>
                    </a:cubicBezTo>
                    <a:cubicBezTo>
                      <a:pt x="882" y="276"/>
                      <a:pt x="669" y="459"/>
                      <a:pt x="457" y="641"/>
                    </a:cubicBezTo>
                    <a:cubicBezTo>
                      <a:pt x="305" y="793"/>
                      <a:pt x="153" y="976"/>
                      <a:pt x="31" y="1158"/>
                    </a:cubicBezTo>
                    <a:cubicBezTo>
                      <a:pt x="1" y="1219"/>
                      <a:pt x="31" y="1310"/>
                      <a:pt x="92" y="1340"/>
                    </a:cubicBezTo>
                    <a:cubicBezTo>
                      <a:pt x="115" y="1364"/>
                      <a:pt x="143" y="1373"/>
                      <a:pt x="170" y="1373"/>
                    </a:cubicBezTo>
                    <a:cubicBezTo>
                      <a:pt x="213" y="1373"/>
                      <a:pt x="255" y="1347"/>
                      <a:pt x="274" y="1310"/>
                    </a:cubicBezTo>
                    <a:cubicBezTo>
                      <a:pt x="517" y="976"/>
                      <a:pt x="791" y="702"/>
                      <a:pt x="1125" y="489"/>
                    </a:cubicBezTo>
                    <a:cubicBezTo>
                      <a:pt x="1217" y="428"/>
                      <a:pt x="1308" y="368"/>
                      <a:pt x="1429" y="337"/>
                    </a:cubicBezTo>
                    <a:lnTo>
                      <a:pt x="1460" y="307"/>
                    </a:lnTo>
                    <a:lnTo>
                      <a:pt x="1490" y="307"/>
                    </a:lnTo>
                    <a:lnTo>
                      <a:pt x="1521" y="276"/>
                    </a:lnTo>
                    <a:cubicBezTo>
                      <a:pt x="1693" y="248"/>
                      <a:pt x="1621" y="1"/>
                      <a:pt x="148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4" name="Google Shape;3114;p76"/>
              <p:cNvSpPr/>
              <p:nvPr/>
            </p:nvSpPr>
            <p:spPr>
              <a:xfrm>
                <a:off x="14775700" y="6580475"/>
                <a:ext cx="410375" cy="177850"/>
              </a:xfrm>
              <a:custGeom>
                <a:avLst/>
                <a:gdLst/>
                <a:ahLst/>
                <a:cxnLst/>
                <a:rect l="l" t="t" r="r" b="b"/>
                <a:pathLst>
                  <a:path w="16415" h="7114" extrusionOk="0">
                    <a:moveTo>
                      <a:pt x="16141" y="1"/>
                    </a:moveTo>
                    <a:cubicBezTo>
                      <a:pt x="10153" y="92"/>
                      <a:pt x="61" y="6748"/>
                      <a:pt x="1" y="6840"/>
                    </a:cubicBezTo>
                    <a:lnTo>
                      <a:pt x="31" y="6961"/>
                    </a:lnTo>
                    <a:lnTo>
                      <a:pt x="61" y="7113"/>
                    </a:lnTo>
                    <a:cubicBezTo>
                      <a:pt x="153" y="7052"/>
                      <a:pt x="10457" y="457"/>
                      <a:pt x="16414" y="365"/>
                    </a:cubicBezTo>
                    <a:lnTo>
                      <a:pt x="1614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5" name="Google Shape;3115;p76"/>
              <p:cNvSpPr/>
              <p:nvPr/>
            </p:nvSpPr>
            <p:spPr>
              <a:xfrm>
                <a:off x="14763550" y="6533375"/>
                <a:ext cx="385275" cy="172500"/>
              </a:xfrm>
              <a:custGeom>
                <a:avLst/>
                <a:gdLst/>
                <a:ahLst/>
                <a:cxnLst/>
                <a:rect l="l" t="t" r="r" b="b"/>
                <a:pathLst>
                  <a:path w="15411" h="6900" extrusionOk="0">
                    <a:moveTo>
                      <a:pt x="14894" y="0"/>
                    </a:moveTo>
                    <a:cubicBezTo>
                      <a:pt x="9119" y="0"/>
                      <a:pt x="365" y="6322"/>
                      <a:pt x="0" y="6596"/>
                    </a:cubicBezTo>
                    <a:lnTo>
                      <a:pt x="61" y="6900"/>
                    </a:lnTo>
                    <a:cubicBezTo>
                      <a:pt x="152" y="6839"/>
                      <a:pt x="9727" y="334"/>
                      <a:pt x="15411" y="304"/>
                    </a:cubicBezTo>
                    <a:cubicBezTo>
                      <a:pt x="15350" y="243"/>
                      <a:pt x="15198" y="0"/>
                      <a:pt x="151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6" name="Google Shape;3116;p76"/>
              <p:cNvSpPr/>
              <p:nvPr/>
            </p:nvSpPr>
            <p:spPr>
              <a:xfrm>
                <a:off x="14752150" y="6489300"/>
                <a:ext cx="363250" cy="171000"/>
              </a:xfrm>
              <a:custGeom>
                <a:avLst/>
                <a:gdLst/>
                <a:ahLst/>
                <a:cxnLst/>
                <a:rect l="l" t="t" r="r" b="b"/>
                <a:pathLst>
                  <a:path w="14530" h="6840" extrusionOk="0">
                    <a:moveTo>
                      <a:pt x="13952" y="0"/>
                    </a:moveTo>
                    <a:cubicBezTo>
                      <a:pt x="8268" y="0"/>
                      <a:pt x="335" y="6231"/>
                      <a:pt x="0" y="6505"/>
                    </a:cubicBezTo>
                    <a:lnTo>
                      <a:pt x="92" y="6839"/>
                    </a:lnTo>
                    <a:cubicBezTo>
                      <a:pt x="152" y="6778"/>
                      <a:pt x="8390" y="304"/>
                      <a:pt x="13952" y="304"/>
                    </a:cubicBezTo>
                    <a:cubicBezTo>
                      <a:pt x="14013" y="304"/>
                      <a:pt x="14530" y="274"/>
                      <a:pt x="14378" y="274"/>
                    </a:cubicBezTo>
                    <a:lnTo>
                      <a:pt x="1410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7" name="Google Shape;3117;p76"/>
              <p:cNvSpPr/>
              <p:nvPr/>
            </p:nvSpPr>
            <p:spPr>
              <a:xfrm>
                <a:off x="14739225" y="6455825"/>
                <a:ext cx="342725" cy="149750"/>
              </a:xfrm>
              <a:custGeom>
                <a:avLst/>
                <a:gdLst/>
                <a:ahLst/>
                <a:cxnLst/>
                <a:rect l="l" t="t" r="r" b="b"/>
                <a:pathLst>
                  <a:path w="13709" h="5990" extrusionOk="0">
                    <a:moveTo>
                      <a:pt x="13341" y="1"/>
                    </a:moveTo>
                    <a:cubicBezTo>
                      <a:pt x="6882" y="1"/>
                      <a:pt x="61" y="5595"/>
                      <a:pt x="1" y="5655"/>
                    </a:cubicBezTo>
                    <a:lnTo>
                      <a:pt x="92" y="5990"/>
                    </a:lnTo>
                    <a:cubicBezTo>
                      <a:pt x="152" y="5930"/>
                      <a:pt x="7148" y="243"/>
                      <a:pt x="13510" y="243"/>
                    </a:cubicBezTo>
                    <a:cubicBezTo>
                      <a:pt x="13576" y="243"/>
                      <a:pt x="13643" y="244"/>
                      <a:pt x="13709" y="245"/>
                    </a:cubicBezTo>
                    <a:lnTo>
                      <a:pt x="13496" y="2"/>
                    </a:lnTo>
                    <a:cubicBezTo>
                      <a:pt x="13445" y="1"/>
                      <a:pt x="13393" y="1"/>
                      <a:pt x="1334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8" name="Google Shape;3118;p76"/>
              <p:cNvSpPr/>
              <p:nvPr/>
            </p:nvSpPr>
            <p:spPr>
              <a:xfrm>
                <a:off x="14726300" y="6429750"/>
                <a:ext cx="335150" cy="123400"/>
              </a:xfrm>
              <a:custGeom>
                <a:avLst/>
                <a:gdLst/>
                <a:ahLst/>
                <a:cxnLst/>
                <a:rect l="l" t="t" r="r" b="b"/>
                <a:pathLst>
                  <a:path w="13406" h="4936" extrusionOk="0">
                    <a:moveTo>
                      <a:pt x="12738" y="0"/>
                    </a:moveTo>
                    <a:cubicBezTo>
                      <a:pt x="6644" y="0"/>
                      <a:pt x="60" y="4572"/>
                      <a:pt x="1" y="4631"/>
                    </a:cubicBezTo>
                    <a:lnTo>
                      <a:pt x="92" y="4935"/>
                    </a:lnTo>
                    <a:cubicBezTo>
                      <a:pt x="181" y="4906"/>
                      <a:pt x="6881" y="334"/>
                      <a:pt x="12897" y="334"/>
                    </a:cubicBezTo>
                    <a:cubicBezTo>
                      <a:pt x="13067" y="334"/>
                      <a:pt x="13236" y="338"/>
                      <a:pt x="13405" y="346"/>
                    </a:cubicBezTo>
                    <a:lnTo>
                      <a:pt x="13253" y="11"/>
                    </a:lnTo>
                    <a:cubicBezTo>
                      <a:pt x="13082" y="4"/>
                      <a:pt x="12910" y="0"/>
                      <a:pt x="127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9" name="Google Shape;3119;p76"/>
              <p:cNvSpPr/>
              <p:nvPr/>
            </p:nvSpPr>
            <p:spPr>
              <a:xfrm>
                <a:off x="14717200" y="6325925"/>
                <a:ext cx="405025" cy="186950"/>
              </a:xfrm>
              <a:custGeom>
                <a:avLst/>
                <a:gdLst/>
                <a:ahLst/>
                <a:cxnLst/>
                <a:rect l="l" t="t" r="r" b="b"/>
                <a:pathLst>
                  <a:path w="16201" h="7478" extrusionOk="0">
                    <a:moveTo>
                      <a:pt x="15867" y="0"/>
                    </a:moveTo>
                    <a:cubicBezTo>
                      <a:pt x="15867" y="0"/>
                      <a:pt x="15350" y="669"/>
                      <a:pt x="12645" y="3222"/>
                    </a:cubicBezTo>
                    <a:cubicBezTo>
                      <a:pt x="11953" y="3092"/>
                      <a:pt x="11265" y="3034"/>
                      <a:pt x="10588" y="3034"/>
                    </a:cubicBezTo>
                    <a:cubicBezTo>
                      <a:pt x="4934" y="3034"/>
                      <a:pt x="54" y="7089"/>
                      <a:pt x="0" y="7143"/>
                    </a:cubicBezTo>
                    <a:lnTo>
                      <a:pt x="31" y="7477"/>
                    </a:lnTo>
                    <a:cubicBezTo>
                      <a:pt x="85" y="7423"/>
                      <a:pt x="5017" y="3361"/>
                      <a:pt x="10608" y="3361"/>
                    </a:cubicBezTo>
                    <a:cubicBezTo>
                      <a:pt x="11290" y="3361"/>
                      <a:pt x="11981" y="3421"/>
                      <a:pt x="12675" y="3556"/>
                    </a:cubicBezTo>
                    <a:lnTo>
                      <a:pt x="12736" y="3587"/>
                    </a:lnTo>
                    <a:lnTo>
                      <a:pt x="12797" y="3526"/>
                    </a:lnTo>
                    <a:cubicBezTo>
                      <a:pt x="15593" y="882"/>
                      <a:pt x="16171" y="213"/>
                      <a:pt x="16201" y="182"/>
                    </a:cubicBezTo>
                    <a:lnTo>
                      <a:pt x="1586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0" name="Google Shape;3120;p76"/>
              <p:cNvSpPr/>
              <p:nvPr/>
            </p:nvSpPr>
            <p:spPr>
              <a:xfrm>
                <a:off x="14710350" y="64756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close/>
                  </a:path>
                </a:pathLst>
              </a:custGeom>
              <a:noFill/>
              <a:ln w="9875" cap="flat" cmpd="sng">
                <a:solidFill>
                  <a:srgbClr val="FFE17B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1" name="Google Shape;3121;p76"/>
              <p:cNvSpPr/>
              <p:nvPr/>
            </p:nvSpPr>
            <p:spPr>
              <a:xfrm>
                <a:off x="14705025" y="6303875"/>
                <a:ext cx="373150" cy="175550"/>
              </a:xfrm>
              <a:custGeom>
                <a:avLst/>
                <a:gdLst/>
                <a:ahLst/>
                <a:cxnLst/>
                <a:rect l="l" t="t" r="r" b="b"/>
                <a:pathLst>
                  <a:path w="14926" h="7022" extrusionOk="0">
                    <a:moveTo>
                      <a:pt x="14530" y="1"/>
                    </a:moveTo>
                    <a:cubicBezTo>
                      <a:pt x="14500" y="1"/>
                      <a:pt x="13588" y="852"/>
                      <a:pt x="11521" y="2584"/>
                    </a:cubicBezTo>
                    <a:cubicBezTo>
                      <a:pt x="11243" y="2568"/>
                      <a:pt x="10968" y="2560"/>
                      <a:pt x="10697" y="2560"/>
                    </a:cubicBezTo>
                    <a:cubicBezTo>
                      <a:pt x="4362" y="2560"/>
                      <a:pt x="1" y="6809"/>
                      <a:pt x="1" y="6809"/>
                    </a:cubicBezTo>
                    <a:lnTo>
                      <a:pt x="214" y="7022"/>
                    </a:lnTo>
                    <a:cubicBezTo>
                      <a:pt x="243" y="6964"/>
                      <a:pt x="4454" y="2890"/>
                      <a:pt x="10679" y="2890"/>
                    </a:cubicBezTo>
                    <a:cubicBezTo>
                      <a:pt x="10975" y="2890"/>
                      <a:pt x="11276" y="2899"/>
                      <a:pt x="11582" y="2919"/>
                    </a:cubicBezTo>
                    <a:lnTo>
                      <a:pt x="11642" y="2919"/>
                    </a:lnTo>
                    <a:lnTo>
                      <a:pt x="11673" y="2858"/>
                    </a:lnTo>
                    <a:cubicBezTo>
                      <a:pt x="13770" y="1095"/>
                      <a:pt x="14925" y="183"/>
                      <a:pt x="14925" y="183"/>
                    </a:cubicBezTo>
                    <a:lnTo>
                      <a:pt x="1453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2" name="Google Shape;3122;p76"/>
              <p:cNvSpPr/>
              <p:nvPr/>
            </p:nvSpPr>
            <p:spPr>
              <a:xfrm>
                <a:off x="14626775" y="6243075"/>
                <a:ext cx="164150" cy="202925"/>
              </a:xfrm>
              <a:custGeom>
                <a:avLst/>
                <a:gdLst/>
                <a:ahLst/>
                <a:cxnLst/>
                <a:rect l="l" t="t" r="r" b="b"/>
                <a:pathLst>
                  <a:path w="6566" h="8117" extrusionOk="0">
                    <a:moveTo>
                      <a:pt x="6292" y="1"/>
                    </a:moveTo>
                    <a:lnTo>
                      <a:pt x="0" y="7904"/>
                    </a:lnTo>
                    <a:lnTo>
                      <a:pt x="243" y="8117"/>
                    </a:lnTo>
                    <a:lnTo>
                      <a:pt x="6566" y="183"/>
                    </a:lnTo>
                    <a:lnTo>
                      <a:pt x="629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3" name="Google Shape;3123;p76"/>
              <p:cNvSpPr/>
              <p:nvPr/>
            </p:nvSpPr>
            <p:spPr>
              <a:xfrm>
                <a:off x="14676925" y="6280325"/>
                <a:ext cx="157300" cy="187725"/>
              </a:xfrm>
              <a:custGeom>
                <a:avLst/>
                <a:gdLst/>
                <a:ahLst/>
                <a:cxnLst/>
                <a:rect l="l" t="t" r="r" b="b"/>
                <a:pathLst>
                  <a:path w="6292" h="7509" extrusionOk="0">
                    <a:moveTo>
                      <a:pt x="5958" y="0"/>
                    </a:moveTo>
                    <a:lnTo>
                      <a:pt x="0" y="7417"/>
                    </a:lnTo>
                    <a:lnTo>
                      <a:pt x="335" y="7508"/>
                    </a:lnTo>
                    <a:lnTo>
                      <a:pt x="6292" y="92"/>
                    </a:lnTo>
                    <a:lnTo>
                      <a:pt x="595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4" name="Google Shape;3124;p76"/>
              <p:cNvSpPr/>
              <p:nvPr/>
            </p:nvSpPr>
            <p:spPr>
              <a:xfrm>
                <a:off x="14710350" y="64756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5" name="Google Shape;3125;p76"/>
              <p:cNvSpPr/>
              <p:nvPr/>
            </p:nvSpPr>
            <p:spPr>
              <a:xfrm>
                <a:off x="14715231" y="5904656"/>
                <a:ext cx="344250" cy="462764"/>
              </a:xfrm>
              <a:custGeom>
                <a:avLst/>
                <a:gdLst/>
                <a:ahLst/>
                <a:cxnLst/>
                <a:rect l="l" t="t" r="r" b="b"/>
                <a:pathLst>
                  <a:path w="13770" h="18391" extrusionOk="0">
                    <a:moveTo>
                      <a:pt x="13101" y="1"/>
                    </a:moveTo>
                    <a:cubicBezTo>
                      <a:pt x="12324" y="350"/>
                      <a:pt x="10703" y="886"/>
                      <a:pt x="8110" y="886"/>
                    </a:cubicBezTo>
                    <a:cubicBezTo>
                      <a:pt x="6646" y="886"/>
                      <a:pt x="4873" y="716"/>
                      <a:pt x="2767" y="244"/>
                    </a:cubicBezTo>
                    <a:lnTo>
                      <a:pt x="2767" y="244"/>
                    </a:lnTo>
                    <a:cubicBezTo>
                      <a:pt x="1460" y="4165"/>
                      <a:pt x="1" y="13223"/>
                      <a:pt x="6171" y="13557"/>
                    </a:cubicBezTo>
                    <a:cubicBezTo>
                      <a:pt x="6353" y="15715"/>
                      <a:pt x="5107" y="16870"/>
                      <a:pt x="4226" y="17448"/>
                    </a:cubicBezTo>
                    <a:cubicBezTo>
                      <a:pt x="4651" y="17995"/>
                      <a:pt x="5229" y="18390"/>
                      <a:pt x="6050" y="18390"/>
                    </a:cubicBezTo>
                    <a:cubicBezTo>
                      <a:pt x="7721" y="18329"/>
                      <a:pt x="8147" y="16536"/>
                      <a:pt x="8208" y="15077"/>
                    </a:cubicBezTo>
                    <a:cubicBezTo>
                      <a:pt x="12129" y="14408"/>
                      <a:pt x="13618" y="11217"/>
                      <a:pt x="13709" y="6232"/>
                    </a:cubicBezTo>
                    <a:cubicBezTo>
                      <a:pt x="13770" y="3648"/>
                      <a:pt x="13466" y="1551"/>
                      <a:pt x="13101" y="1"/>
                    </a:cubicBezTo>
                    <a:close/>
                  </a:path>
                </a:pathLst>
              </a:custGeom>
              <a:solidFill>
                <a:srgbClr val="DB8F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6" name="Google Shape;3126;p76"/>
              <p:cNvSpPr/>
              <p:nvPr/>
            </p:nvSpPr>
            <p:spPr>
              <a:xfrm>
                <a:off x="14659450" y="5814500"/>
                <a:ext cx="385275" cy="528150"/>
              </a:xfrm>
              <a:custGeom>
                <a:avLst/>
                <a:gdLst/>
                <a:ahLst/>
                <a:cxnLst/>
                <a:rect l="l" t="t" r="r" b="b"/>
                <a:pathLst>
                  <a:path w="15411" h="21126" extrusionOk="0">
                    <a:moveTo>
                      <a:pt x="1216" y="1"/>
                    </a:moveTo>
                    <a:cubicBezTo>
                      <a:pt x="1216" y="1"/>
                      <a:pt x="0" y="6141"/>
                      <a:pt x="122" y="11126"/>
                    </a:cubicBezTo>
                    <a:cubicBezTo>
                      <a:pt x="243" y="15138"/>
                      <a:pt x="2037" y="17600"/>
                      <a:pt x="5563" y="18512"/>
                    </a:cubicBezTo>
                    <a:cubicBezTo>
                      <a:pt x="5684" y="19272"/>
                      <a:pt x="5927" y="20336"/>
                      <a:pt x="6505" y="21126"/>
                    </a:cubicBezTo>
                    <a:cubicBezTo>
                      <a:pt x="7386" y="20548"/>
                      <a:pt x="8632" y="19393"/>
                      <a:pt x="8450" y="17235"/>
                    </a:cubicBezTo>
                    <a:cubicBezTo>
                      <a:pt x="2280" y="16901"/>
                      <a:pt x="3739" y="7843"/>
                      <a:pt x="5046" y="3922"/>
                    </a:cubicBezTo>
                    <a:lnTo>
                      <a:pt x="5046" y="3922"/>
                    </a:lnTo>
                    <a:cubicBezTo>
                      <a:pt x="7152" y="4394"/>
                      <a:pt x="8925" y="4564"/>
                      <a:pt x="10390" y="4564"/>
                    </a:cubicBezTo>
                    <a:cubicBezTo>
                      <a:pt x="12986" y="4564"/>
                      <a:pt x="14614" y="4028"/>
                      <a:pt x="15411" y="3679"/>
                    </a:cubicBezTo>
                    <a:cubicBezTo>
                      <a:pt x="14985" y="1733"/>
                      <a:pt x="14468" y="670"/>
                      <a:pt x="14468" y="670"/>
                    </a:cubicBezTo>
                    <a:lnTo>
                      <a:pt x="1216" y="1"/>
                    </a:lnTo>
                    <a:close/>
                  </a:path>
                </a:pathLst>
              </a:custGeom>
              <a:solidFill>
                <a:srgbClr val="D47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7" name="Google Shape;3127;p76"/>
              <p:cNvSpPr/>
              <p:nvPr/>
            </p:nvSpPr>
            <p:spPr>
              <a:xfrm>
                <a:off x="14993025" y="6034125"/>
                <a:ext cx="23575" cy="40325"/>
              </a:xfrm>
              <a:custGeom>
                <a:avLst/>
                <a:gdLst/>
                <a:ahLst/>
                <a:cxnLst/>
                <a:rect l="l" t="t" r="r" b="b"/>
                <a:pathLst>
                  <a:path w="943" h="1613" extrusionOk="0">
                    <a:moveTo>
                      <a:pt x="518" y="0"/>
                    </a:moveTo>
                    <a:cubicBezTo>
                      <a:pt x="274" y="0"/>
                      <a:pt x="62" y="335"/>
                      <a:pt x="31" y="790"/>
                    </a:cubicBezTo>
                    <a:cubicBezTo>
                      <a:pt x="1" y="1246"/>
                      <a:pt x="183" y="1611"/>
                      <a:pt x="457" y="1611"/>
                    </a:cubicBezTo>
                    <a:cubicBezTo>
                      <a:pt x="466" y="1612"/>
                      <a:pt x="476" y="1613"/>
                      <a:pt x="485" y="1613"/>
                    </a:cubicBezTo>
                    <a:cubicBezTo>
                      <a:pt x="716" y="1613"/>
                      <a:pt x="914" y="1260"/>
                      <a:pt x="943" y="851"/>
                    </a:cubicBezTo>
                    <a:cubicBezTo>
                      <a:pt x="943" y="395"/>
                      <a:pt x="761" y="31"/>
                      <a:pt x="518" y="0"/>
                    </a:cubicBezTo>
                    <a:close/>
                  </a:path>
                </a:pathLst>
              </a:custGeom>
              <a:solidFill>
                <a:srgbClr val="1717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8" name="Google Shape;3128;p76"/>
              <p:cNvSpPr/>
              <p:nvPr/>
            </p:nvSpPr>
            <p:spPr>
              <a:xfrm>
                <a:off x="14773425" y="6075100"/>
                <a:ext cx="23575" cy="40350"/>
              </a:xfrm>
              <a:custGeom>
                <a:avLst/>
                <a:gdLst/>
                <a:ahLst/>
                <a:cxnLst/>
                <a:rect l="l" t="t" r="r" b="b"/>
                <a:pathLst>
                  <a:path w="943" h="1614" extrusionOk="0">
                    <a:moveTo>
                      <a:pt x="489" y="1"/>
                    </a:moveTo>
                    <a:cubicBezTo>
                      <a:pt x="255" y="1"/>
                      <a:pt x="31" y="354"/>
                      <a:pt x="31" y="762"/>
                    </a:cubicBezTo>
                    <a:cubicBezTo>
                      <a:pt x="0" y="1218"/>
                      <a:pt x="183" y="1583"/>
                      <a:pt x="426" y="1614"/>
                    </a:cubicBezTo>
                    <a:cubicBezTo>
                      <a:pt x="669" y="1614"/>
                      <a:pt x="882" y="1279"/>
                      <a:pt x="912" y="823"/>
                    </a:cubicBezTo>
                    <a:cubicBezTo>
                      <a:pt x="943" y="367"/>
                      <a:pt x="760" y="3"/>
                      <a:pt x="517" y="3"/>
                    </a:cubicBezTo>
                    <a:cubicBezTo>
                      <a:pt x="508" y="1"/>
                      <a:pt x="498" y="1"/>
                      <a:pt x="489" y="1"/>
                    </a:cubicBezTo>
                    <a:close/>
                  </a:path>
                </a:pathLst>
              </a:custGeom>
              <a:solidFill>
                <a:srgbClr val="1717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9" name="Google Shape;3129;p76"/>
              <p:cNvSpPr/>
              <p:nvPr/>
            </p:nvSpPr>
            <p:spPr>
              <a:xfrm>
                <a:off x="14932475" y="6051375"/>
                <a:ext cx="65900" cy="105950"/>
              </a:xfrm>
              <a:custGeom>
                <a:avLst/>
                <a:gdLst/>
                <a:ahLst/>
                <a:cxnLst/>
                <a:rect l="l" t="t" r="r" b="b"/>
                <a:pathLst>
                  <a:path w="2636" h="4238" extrusionOk="0">
                    <a:moveTo>
                      <a:pt x="185" y="0"/>
                    </a:moveTo>
                    <a:cubicBezTo>
                      <a:pt x="84" y="0"/>
                      <a:pt x="0" y="89"/>
                      <a:pt x="82" y="192"/>
                    </a:cubicBezTo>
                    <a:cubicBezTo>
                      <a:pt x="751" y="1073"/>
                      <a:pt x="1389" y="1924"/>
                      <a:pt x="2058" y="2775"/>
                    </a:cubicBezTo>
                    <a:cubicBezTo>
                      <a:pt x="2125" y="2865"/>
                      <a:pt x="2192" y="2954"/>
                      <a:pt x="2259" y="3044"/>
                    </a:cubicBezTo>
                    <a:lnTo>
                      <a:pt x="2259" y="3044"/>
                    </a:lnTo>
                    <a:cubicBezTo>
                      <a:pt x="1787" y="3349"/>
                      <a:pt x="1317" y="3655"/>
                      <a:pt x="873" y="3961"/>
                    </a:cubicBezTo>
                    <a:cubicBezTo>
                      <a:pt x="750" y="4059"/>
                      <a:pt x="806" y="4237"/>
                      <a:pt x="912" y="4237"/>
                    </a:cubicBezTo>
                    <a:cubicBezTo>
                      <a:pt x="937" y="4237"/>
                      <a:pt x="965" y="4227"/>
                      <a:pt x="994" y="4204"/>
                    </a:cubicBezTo>
                    <a:cubicBezTo>
                      <a:pt x="1511" y="3870"/>
                      <a:pt x="2028" y="3535"/>
                      <a:pt x="2544" y="3201"/>
                    </a:cubicBezTo>
                    <a:cubicBezTo>
                      <a:pt x="2575" y="3170"/>
                      <a:pt x="2636" y="3079"/>
                      <a:pt x="2575" y="3018"/>
                    </a:cubicBezTo>
                    <a:cubicBezTo>
                      <a:pt x="1906" y="2137"/>
                      <a:pt x="1268" y="1286"/>
                      <a:pt x="599" y="435"/>
                    </a:cubicBezTo>
                    <a:cubicBezTo>
                      <a:pt x="508" y="313"/>
                      <a:pt x="417" y="192"/>
                      <a:pt x="326" y="70"/>
                    </a:cubicBezTo>
                    <a:cubicBezTo>
                      <a:pt x="286" y="21"/>
                      <a:pt x="234" y="0"/>
                      <a:pt x="185" y="0"/>
                    </a:cubicBezTo>
                    <a:close/>
                  </a:path>
                </a:pathLst>
              </a:custGeom>
              <a:solidFill>
                <a:srgbClr val="1717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0" name="Google Shape;3130;p76"/>
              <p:cNvSpPr/>
              <p:nvPr/>
            </p:nvSpPr>
            <p:spPr>
              <a:xfrm>
                <a:off x="14743025" y="5997950"/>
                <a:ext cx="58525" cy="21000"/>
              </a:xfrm>
              <a:custGeom>
                <a:avLst/>
                <a:gdLst/>
                <a:ahLst/>
                <a:cxnLst/>
                <a:rect l="l" t="t" r="r" b="b"/>
                <a:pathLst>
                  <a:path w="2341" h="840" extrusionOk="0">
                    <a:moveTo>
                      <a:pt x="1330" y="0"/>
                    </a:moveTo>
                    <a:cubicBezTo>
                      <a:pt x="1242" y="0"/>
                      <a:pt x="1153" y="7"/>
                      <a:pt x="1064" y="19"/>
                    </a:cubicBezTo>
                    <a:cubicBezTo>
                      <a:pt x="852" y="79"/>
                      <a:pt x="609" y="140"/>
                      <a:pt x="426" y="292"/>
                    </a:cubicBezTo>
                    <a:cubicBezTo>
                      <a:pt x="244" y="444"/>
                      <a:pt x="92" y="627"/>
                      <a:pt x="1" y="839"/>
                    </a:cubicBezTo>
                    <a:cubicBezTo>
                      <a:pt x="213" y="748"/>
                      <a:pt x="396" y="627"/>
                      <a:pt x="578" y="566"/>
                    </a:cubicBezTo>
                    <a:cubicBezTo>
                      <a:pt x="761" y="475"/>
                      <a:pt x="943" y="444"/>
                      <a:pt x="1125" y="383"/>
                    </a:cubicBezTo>
                    <a:cubicBezTo>
                      <a:pt x="1265" y="362"/>
                      <a:pt x="1401" y="352"/>
                      <a:pt x="1539" y="352"/>
                    </a:cubicBezTo>
                    <a:cubicBezTo>
                      <a:pt x="1790" y="352"/>
                      <a:pt x="2047" y="385"/>
                      <a:pt x="2341" y="444"/>
                    </a:cubicBezTo>
                    <a:cubicBezTo>
                      <a:pt x="2189" y="262"/>
                      <a:pt x="1976" y="140"/>
                      <a:pt x="1764" y="79"/>
                    </a:cubicBezTo>
                    <a:cubicBezTo>
                      <a:pt x="1629" y="22"/>
                      <a:pt x="1482" y="0"/>
                      <a:pt x="1330" y="0"/>
                    </a:cubicBezTo>
                    <a:close/>
                  </a:path>
                </a:pathLst>
              </a:custGeom>
              <a:solidFill>
                <a:srgbClr val="1717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1" name="Google Shape;3131;p76"/>
              <p:cNvSpPr/>
              <p:nvPr/>
            </p:nvSpPr>
            <p:spPr>
              <a:xfrm>
                <a:off x="14982400" y="5969225"/>
                <a:ext cx="46375" cy="26175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047" extrusionOk="0">
                    <a:moveTo>
                      <a:pt x="791" y="1"/>
                    </a:moveTo>
                    <a:cubicBezTo>
                      <a:pt x="693" y="1"/>
                      <a:pt x="599" y="16"/>
                      <a:pt x="517" y="43"/>
                    </a:cubicBezTo>
                    <a:cubicBezTo>
                      <a:pt x="304" y="104"/>
                      <a:pt x="122" y="225"/>
                      <a:pt x="0" y="377"/>
                    </a:cubicBezTo>
                    <a:cubicBezTo>
                      <a:pt x="198" y="362"/>
                      <a:pt x="380" y="347"/>
                      <a:pt x="551" y="347"/>
                    </a:cubicBezTo>
                    <a:cubicBezTo>
                      <a:pt x="722" y="347"/>
                      <a:pt x="882" y="362"/>
                      <a:pt x="1034" y="408"/>
                    </a:cubicBezTo>
                    <a:cubicBezTo>
                      <a:pt x="1186" y="469"/>
                      <a:pt x="1307" y="529"/>
                      <a:pt x="1459" y="651"/>
                    </a:cubicBezTo>
                    <a:cubicBezTo>
                      <a:pt x="1581" y="772"/>
                      <a:pt x="1702" y="894"/>
                      <a:pt x="1854" y="1046"/>
                    </a:cubicBezTo>
                    <a:cubicBezTo>
                      <a:pt x="1854" y="833"/>
                      <a:pt x="1794" y="620"/>
                      <a:pt x="1672" y="469"/>
                    </a:cubicBezTo>
                    <a:cubicBezTo>
                      <a:pt x="1550" y="286"/>
                      <a:pt x="1368" y="134"/>
                      <a:pt x="1155" y="73"/>
                    </a:cubicBezTo>
                    <a:cubicBezTo>
                      <a:pt x="1038" y="23"/>
                      <a:pt x="912" y="1"/>
                      <a:pt x="791" y="1"/>
                    </a:cubicBezTo>
                    <a:close/>
                  </a:path>
                </a:pathLst>
              </a:custGeom>
              <a:solidFill>
                <a:srgbClr val="1717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2" name="Google Shape;3132;p76"/>
              <p:cNvSpPr/>
              <p:nvPr/>
            </p:nvSpPr>
            <p:spPr>
              <a:xfrm>
                <a:off x="14533300" y="5655625"/>
                <a:ext cx="633775" cy="430950"/>
              </a:xfrm>
              <a:custGeom>
                <a:avLst/>
                <a:gdLst/>
                <a:ahLst/>
                <a:cxnLst/>
                <a:rect l="l" t="t" r="r" b="b"/>
                <a:pathLst>
                  <a:path w="25351" h="17238" extrusionOk="0">
                    <a:moveTo>
                      <a:pt x="20505" y="1"/>
                    </a:moveTo>
                    <a:cubicBezTo>
                      <a:pt x="20489" y="1"/>
                      <a:pt x="20473" y="1"/>
                      <a:pt x="20457" y="3"/>
                    </a:cubicBezTo>
                    <a:cubicBezTo>
                      <a:pt x="19362" y="155"/>
                      <a:pt x="17964" y="4015"/>
                      <a:pt x="17964" y="4015"/>
                    </a:cubicBezTo>
                    <a:cubicBezTo>
                      <a:pt x="17964" y="4015"/>
                      <a:pt x="14259" y="2531"/>
                      <a:pt x="10460" y="2531"/>
                    </a:cubicBezTo>
                    <a:cubicBezTo>
                      <a:pt x="7989" y="2531"/>
                      <a:pt x="5479" y="3159"/>
                      <a:pt x="3921" y="5231"/>
                    </a:cubicBezTo>
                    <a:cubicBezTo>
                      <a:pt x="0" y="6356"/>
                      <a:pt x="456" y="8119"/>
                      <a:pt x="973" y="8392"/>
                    </a:cubicBezTo>
                    <a:cubicBezTo>
                      <a:pt x="1155" y="8484"/>
                      <a:pt x="1409" y="8514"/>
                      <a:pt x="1665" y="8514"/>
                    </a:cubicBezTo>
                    <a:cubicBezTo>
                      <a:pt x="2179" y="8514"/>
                      <a:pt x="2705" y="8392"/>
                      <a:pt x="2706" y="8392"/>
                    </a:cubicBezTo>
                    <a:lnTo>
                      <a:pt x="2706" y="8392"/>
                    </a:lnTo>
                    <a:cubicBezTo>
                      <a:pt x="2705" y="8393"/>
                      <a:pt x="456" y="9547"/>
                      <a:pt x="1186" y="9973"/>
                    </a:cubicBezTo>
                    <a:cubicBezTo>
                      <a:pt x="1385" y="10097"/>
                      <a:pt x="1577" y="10143"/>
                      <a:pt x="1751" y="10143"/>
                    </a:cubicBezTo>
                    <a:cubicBezTo>
                      <a:pt x="2216" y="10143"/>
                      <a:pt x="2554" y="9821"/>
                      <a:pt x="2554" y="9821"/>
                    </a:cubicBezTo>
                    <a:lnTo>
                      <a:pt x="2949" y="17237"/>
                    </a:lnTo>
                    <a:lnTo>
                      <a:pt x="5168" y="16751"/>
                    </a:lnTo>
                    <a:cubicBezTo>
                      <a:pt x="5168" y="16751"/>
                      <a:pt x="8663" y="11584"/>
                      <a:pt x="7478" y="7602"/>
                    </a:cubicBezTo>
                    <a:lnTo>
                      <a:pt x="7478" y="7602"/>
                    </a:lnTo>
                    <a:cubicBezTo>
                      <a:pt x="10284" y="8867"/>
                      <a:pt x="14412" y="9720"/>
                      <a:pt x="17660" y="9720"/>
                    </a:cubicBezTo>
                    <a:cubicBezTo>
                      <a:pt x="19408" y="9720"/>
                      <a:pt x="20901" y="9473"/>
                      <a:pt x="21794" y="8909"/>
                    </a:cubicBezTo>
                    <a:cubicBezTo>
                      <a:pt x="24317" y="7298"/>
                      <a:pt x="25350" y="1736"/>
                      <a:pt x="24074" y="1371"/>
                    </a:cubicBezTo>
                    <a:cubicBezTo>
                      <a:pt x="24008" y="1353"/>
                      <a:pt x="23940" y="1345"/>
                      <a:pt x="23871" y="1345"/>
                    </a:cubicBezTo>
                    <a:cubicBezTo>
                      <a:pt x="22642" y="1345"/>
                      <a:pt x="21034" y="4015"/>
                      <a:pt x="21034" y="4015"/>
                    </a:cubicBezTo>
                    <a:cubicBezTo>
                      <a:pt x="21034" y="4015"/>
                      <a:pt x="21566" y="1"/>
                      <a:pt x="20505" y="1"/>
                    </a:cubicBezTo>
                    <a:close/>
                  </a:path>
                </a:pathLst>
              </a:custGeom>
              <a:solidFill>
                <a:srgbClr val="FFB7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3" name="Google Shape;3133;p76"/>
              <p:cNvSpPr/>
              <p:nvPr/>
            </p:nvSpPr>
            <p:spPr>
              <a:xfrm>
                <a:off x="14551525" y="5689900"/>
                <a:ext cx="109450" cy="104125"/>
              </a:xfrm>
              <a:custGeom>
                <a:avLst/>
                <a:gdLst/>
                <a:ahLst/>
                <a:cxnLst/>
                <a:rect l="l" t="t" r="r" b="b"/>
                <a:pathLst>
                  <a:path w="4378" h="4165" extrusionOk="0">
                    <a:moveTo>
                      <a:pt x="3314" y="0"/>
                    </a:moveTo>
                    <a:cubicBezTo>
                      <a:pt x="2250" y="0"/>
                      <a:pt x="2888" y="3495"/>
                      <a:pt x="2888" y="3495"/>
                    </a:cubicBezTo>
                    <a:cubicBezTo>
                      <a:pt x="2888" y="3495"/>
                      <a:pt x="1923" y="2194"/>
                      <a:pt x="1150" y="2194"/>
                    </a:cubicBezTo>
                    <a:cubicBezTo>
                      <a:pt x="1024" y="2194"/>
                      <a:pt x="902" y="2229"/>
                      <a:pt x="791" y="2310"/>
                    </a:cubicBezTo>
                    <a:cubicBezTo>
                      <a:pt x="1" y="2888"/>
                      <a:pt x="3314" y="4164"/>
                      <a:pt x="3314" y="4164"/>
                    </a:cubicBezTo>
                    <a:cubicBezTo>
                      <a:pt x="3314" y="4164"/>
                      <a:pt x="4378" y="0"/>
                      <a:pt x="3314" y="0"/>
                    </a:cubicBezTo>
                    <a:close/>
                  </a:path>
                </a:pathLst>
              </a:custGeom>
              <a:solidFill>
                <a:srgbClr val="FFB7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4" name="Google Shape;3134;p76"/>
              <p:cNvSpPr/>
              <p:nvPr/>
            </p:nvSpPr>
            <p:spPr>
              <a:xfrm>
                <a:off x="14556100" y="6058850"/>
                <a:ext cx="124650" cy="125000"/>
              </a:xfrm>
              <a:custGeom>
                <a:avLst/>
                <a:gdLst/>
                <a:ahLst/>
                <a:cxnLst/>
                <a:rect l="l" t="t" r="r" b="b"/>
                <a:pathLst>
                  <a:path w="4986" h="5000" extrusionOk="0">
                    <a:moveTo>
                      <a:pt x="2351" y="1"/>
                    </a:moveTo>
                    <a:cubicBezTo>
                      <a:pt x="1878" y="1"/>
                      <a:pt x="1409" y="156"/>
                      <a:pt x="1064" y="622"/>
                    </a:cubicBezTo>
                    <a:cubicBezTo>
                      <a:pt x="0" y="2051"/>
                      <a:pt x="335" y="4999"/>
                      <a:pt x="2645" y="4999"/>
                    </a:cubicBezTo>
                    <a:cubicBezTo>
                      <a:pt x="4985" y="4969"/>
                      <a:pt x="4894" y="4726"/>
                      <a:pt x="4894" y="4726"/>
                    </a:cubicBezTo>
                    <a:lnTo>
                      <a:pt x="4256" y="622"/>
                    </a:lnTo>
                    <a:cubicBezTo>
                      <a:pt x="4256" y="622"/>
                      <a:pt x="3297" y="1"/>
                      <a:pt x="2351" y="1"/>
                    </a:cubicBezTo>
                    <a:close/>
                  </a:path>
                </a:pathLst>
              </a:custGeom>
              <a:solidFill>
                <a:srgbClr val="E2A6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5" name="Google Shape;3135;p76"/>
              <p:cNvSpPr/>
              <p:nvPr/>
            </p:nvSpPr>
            <p:spPr>
              <a:xfrm>
                <a:off x="14590175" y="6086850"/>
                <a:ext cx="68575" cy="63300"/>
              </a:xfrm>
              <a:custGeom>
                <a:avLst/>
                <a:gdLst/>
                <a:ahLst/>
                <a:cxnLst/>
                <a:rect l="l" t="t" r="r" b="b"/>
                <a:pathLst>
                  <a:path w="2743" h="2532" extrusionOk="0">
                    <a:moveTo>
                      <a:pt x="255" y="1"/>
                    </a:moveTo>
                    <a:cubicBezTo>
                      <a:pt x="91" y="1"/>
                      <a:pt x="0" y="214"/>
                      <a:pt x="157" y="292"/>
                    </a:cubicBezTo>
                    <a:cubicBezTo>
                      <a:pt x="674" y="536"/>
                      <a:pt x="1160" y="870"/>
                      <a:pt x="1586" y="1265"/>
                    </a:cubicBezTo>
                    <a:cubicBezTo>
                      <a:pt x="1039" y="1265"/>
                      <a:pt x="491" y="1478"/>
                      <a:pt x="127" y="1903"/>
                    </a:cubicBezTo>
                    <a:cubicBezTo>
                      <a:pt x="36" y="2017"/>
                      <a:pt x="132" y="2181"/>
                      <a:pt x="249" y="2181"/>
                    </a:cubicBezTo>
                    <a:cubicBezTo>
                      <a:pt x="289" y="2181"/>
                      <a:pt x="331" y="2162"/>
                      <a:pt x="370" y="2116"/>
                    </a:cubicBezTo>
                    <a:cubicBezTo>
                      <a:pt x="660" y="1778"/>
                      <a:pt x="1104" y="1593"/>
                      <a:pt x="1549" y="1593"/>
                    </a:cubicBezTo>
                    <a:cubicBezTo>
                      <a:pt x="1664" y="1593"/>
                      <a:pt x="1778" y="1605"/>
                      <a:pt x="1890" y="1630"/>
                    </a:cubicBezTo>
                    <a:cubicBezTo>
                      <a:pt x="2102" y="1873"/>
                      <a:pt x="2285" y="2147"/>
                      <a:pt x="2406" y="2451"/>
                    </a:cubicBezTo>
                    <a:cubicBezTo>
                      <a:pt x="2435" y="2508"/>
                      <a:pt x="2481" y="2532"/>
                      <a:pt x="2529" y="2532"/>
                    </a:cubicBezTo>
                    <a:cubicBezTo>
                      <a:pt x="2633" y="2532"/>
                      <a:pt x="2743" y="2414"/>
                      <a:pt x="2680" y="2268"/>
                    </a:cubicBezTo>
                    <a:cubicBezTo>
                      <a:pt x="2558" y="1964"/>
                      <a:pt x="2376" y="1660"/>
                      <a:pt x="2133" y="1387"/>
                    </a:cubicBezTo>
                    <a:cubicBezTo>
                      <a:pt x="2133" y="1356"/>
                      <a:pt x="2102" y="1356"/>
                      <a:pt x="2102" y="1326"/>
                    </a:cubicBezTo>
                    <a:cubicBezTo>
                      <a:pt x="1616" y="779"/>
                      <a:pt x="978" y="323"/>
                      <a:pt x="339" y="19"/>
                    </a:cubicBezTo>
                    <a:cubicBezTo>
                      <a:pt x="310" y="6"/>
                      <a:pt x="281" y="1"/>
                      <a:pt x="255" y="1"/>
                    </a:cubicBezTo>
                    <a:close/>
                  </a:path>
                </a:pathLst>
              </a:custGeom>
              <a:solidFill>
                <a:srgbClr val="1717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6" name="Google Shape;3136;p76"/>
              <p:cNvSpPr/>
              <p:nvPr/>
            </p:nvSpPr>
            <p:spPr>
              <a:xfrm>
                <a:off x="14700475" y="6128350"/>
                <a:ext cx="103375" cy="103375"/>
              </a:xfrm>
              <a:custGeom>
                <a:avLst/>
                <a:gdLst/>
                <a:ahLst/>
                <a:cxnLst/>
                <a:rect l="l" t="t" r="r" b="b"/>
                <a:pathLst>
                  <a:path w="4135" h="4135" extrusionOk="0">
                    <a:moveTo>
                      <a:pt x="2067" y="0"/>
                    </a:moveTo>
                    <a:cubicBezTo>
                      <a:pt x="943" y="0"/>
                      <a:pt x="0" y="912"/>
                      <a:pt x="0" y="2067"/>
                    </a:cubicBezTo>
                    <a:cubicBezTo>
                      <a:pt x="0" y="3192"/>
                      <a:pt x="943" y="4134"/>
                      <a:pt x="2067" y="4134"/>
                    </a:cubicBezTo>
                    <a:cubicBezTo>
                      <a:pt x="3222" y="4134"/>
                      <a:pt x="4134" y="3192"/>
                      <a:pt x="4134" y="2067"/>
                    </a:cubicBezTo>
                    <a:cubicBezTo>
                      <a:pt x="4134" y="912"/>
                      <a:pt x="3222" y="0"/>
                      <a:pt x="2067" y="0"/>
                    </a:cubicBezTo>
                    <a:close/>
                  </a:path>
                </a:pathLst>
              </a:custGeom>
              <a:solidFill>
                <a:srgbClr val="E2A6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7" name="Google Shape;3137;p76"/>
              <p:cNvSpPr/>
              <p:nvPr/>
            </p:nvSpPr>
            <p:spPr>
              <a:xfrm>
                <a:off x="15006700" y="6075900"/>
                <a:ext cx="51700" cy="101100"/>
              </a:xfrm>
              <a:custGeom>
                <a:avLst/>
                <a:gdLst/>
                <a:ahLst/>
                <a:cxnLst/>
                <a:rect l="l" t="t" r="r" b="b"/>
                <a:pathLst>
                  <a:path w="2068" h="4044" extrusionOk="0">
                    <a:moveTo>
                      <a:pt x="2068" y="1"/>
                    </a:moveTo>
                    <a:cubicBezTo>
                      <a:pt x="913" y="1"/>
                      <a:pt x="1" y="943"/>
                      <a:pt x="1" y="2098"/>
                    </a:cubicBezTo>
                    <a:cubicBezTo>
                      <a:pt x="1" y="3010"/>
                      <a:pt x="578" y="3770"/>
                      <a:pt x="1430" y="4044"/>
                    </a:cubicBezTo>
                    <a:cubicBezTo>
                      <a:pt x="1794" y="2919"/>
                      <a:pt x="2007" y="1551"/>
                      <a:pt x="2068" y="1"/>
                    </a:cubicBezTo>
                    <a:close/>
                  </a:path>
                </a:pathLst>
              </a:custGeom>
              <a:solidFill>
                <a:srgbClr val="E2A6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8" name="Google Shape;3138;p76"/>
              <p:cNvSpPr/>
              <p:nvPr/>
            </p:nvSpPr>
            <p:spPr>
              <a:xfrm>
                <a:off x="14685275" y="5731100"/>
                <a:ext cx="114000" cy="49475"/>
              </a:xfrm>
              <a:custGeom>
                <a:avLst/>
                <a:gdLst/>
                <a:ahLst/>
                <a:cxnLst/>
                <a:rect l="l" t="t" r="r" b="b"/>
                <a:pathLst>
                  <a:path w="4560" h="1979" extrusionOk="0">
                    <a:moveTo>
                      <a:pt x="3469" y="1"/>
                    </a:moveTo>
                    <a:cubicBezTo>
                      <a:pt x="3307" y="1"/>
                      <a:pt x="3148" y="12"/>
                      <a:pt x="3010" y="24"/>
                    </a:cubicBezTo>
                    <a:cubicBezTo>
                      <a:pt x="2128" y="85"/>
                      <a:pt x="1247" y="358"/>
                      <a:pt x="517" y="875"/>
                    </a:cubicBezTo>
                    <a:cubicBezTo>
                      <a:pt x="335" y="966"/>
                      <a:pt x="213" y="1088"/>
                      <a:pt x="122" y="1270"/>
                    </a:cubicBezTo>
                    <a:cubicBezTo>
                      <a:pt x="31" y="1422"/>
                      <a:pt x="1" y="1635"/>
                      <a:pt x="122" y="1787"/>
                    </a:cubicBezTo>
                    <a:cubicBezTo>
                      <a:pt x="213" y="1908"/>
                      <a:pt x="365" y="1969"/>
                      <a:pt x="517" y="1969"/>
                    </a:cubicBezTo>
                    <a:cubicBezTo>
                      <a:pt x="569" y="1976"/>
                      <a:pt x="621" y="1979"/>
                      <a:pt x="673" y="1979"/>
                    </a:cubicBezTo>
                    <a:cubicBezTo>
                      <a:pt x="1107" y="1979"/>
                      <a:pt x="1539" y="1767"/>
                      <a:pt x="1946" y="1604"/>
                    </a:cubicBezTo>
                    <a:cubicBezTo>
                      <a:pt x="2371" y="1422"/>
                      <a:pt x="2858" y="1331"/>
                      <a:pt x="3314" y="1270"/>
                    </a:cubicBezTo>
                    <a:cubicBezTo>
                      <a:pt x="3618" y="1240"/>
                      <a:pt x="3922" y="1209"/>
                      <a:pt x="4195" y="1057"/>
                    </a:cubicBezTo>
                    <a:cubicBezTo>
                      <a:pt x="4530" y="814"/>
                      <a:pt x="4560" y="358"/>
                      <a:pt x="4195" y="145"/>
                    </a:cubicBezTo>
                    <a:cubicBezTo>
                      <a:pt x="4006" y="32"/>
                      <a:pt x="3735" y="1"/>
                      <a:pt x="3469" y="1"/>
                    </a:cubicBezTo>
                    <a:close/>
                  </a:path>
                </a:pathLst>
              </a:custGeom>
              <a:solidFill>
                <a:srgbClr val="FFD2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9" name="Google Shape;3139;p76"/>
              <p:cNvSpPr/>
              <p:nvPr/>
            </p:nvSpPr>
            <p:spPr>
              <a:xfrm>
                <a:off x="14495300" y="5733200"/>
                <a:ext cx="30425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2159" extrusionOk="0">
                    <a:moveTo>
                      <a:pt x="1216" y="1"/>
                    </a:moveTo>
                    <a:lnTo>
                      <a:pt x="1" y="2159"/>
                    </a:lnTo>
                    <a:cubicBezTo>
                      <a:pt x="912" y="1612"/>
                      <a:pt x="1216" y="1"/>
                      <a:pt x="1216" y="1"/>
                    </a:cubicBezTo>
                    <a:close/>
                  </a:path>
                </a:pathLst>
              </a:custGeom>
              <a:solidFill>
                <a:srgbClr val="D47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0" name="Google Shape;3140;p76"/>
              <p:cNvSpPr/>
              <p:nvPr/>
            </p:nvSpPr>
            <p:spPr>
              <a:xfrm>
                <a:off x="14519625" y="5749150"/>
                <a:ext cx="31175" cy="47900"/>
              </a:xfrm>
              <a:custGeom>
                <a:avLst/>
                <a:gdLst/>
                <a:ahLst/>
                <a:cxnLst/>
                <a:rect l="l" t="t" r="r" b="b"/>
                <a:pathLst>
                  <a:path w="1247" h="1916" extrusionOk="0">
                    <a:moveTo>
                      <a:pt x="1246" y="1"/>
                    </a:moveTo>
                    <a:lnTo>
                      <a:pt x="0" y="1916"/>
                    </a:lnTo>
                    <a:cubicBezTo>
                      <a:pt x="669" y="1582"/>
                      <a:pt x="1246" y="2"/>
                      <a:pt x="1246" y="1"/>
                    </a:cubicBezTo>
                    <a:close/>
                  </a:path>
                </a:pathLst>
              </a:custGeom>
              <a:solidFill>
                <a:srgbClr val="D47A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1" name="Google Shape;3141;p76"/>
              <p:cNvSpPr/>
              <p:nvPr/>
            </p:nvSpPr>
            <p:spPr>
              <a:xfrm>
                <a:off x="14830250" y="6150125"/>
                <a:ext cx="74650" cy="62600"/>
              </a:xfrm>
              <a:custGeom>
                <a:avLst/>
                <a:gdLst/>
                <a:ahLst/>
                <a:cxnLst/>
                <a:rect l="l" t="t" r="r" b="b"/>
                <a:pathLst>
                  <a:path w="2986" h="2504" extrusionOk="0">
                    <a:moveTo>
                      <a:pt x="174" y="1"/>
                    </a:moveTo>
                    <a:cubicBezTo>
                      <a:pt x="87" y="1"/>
                      <a:pt x="1" y="71"/>
                      <a:pt x="38" y="163"/>
                    </a:cubicBezTo>
                    <a:cubicBezTo>
                      <a:pt x="250" y="1014"/>
                      <a:pt x="828" y="1834"/>
                      <a:pt x="1618" y="2230"/>
                    </a:cubicBezTo>
                    <a:cubicBezTo>
                      <a:pt x="1983" y="2412"/>
                      <a:pt x="2378" y="2503"/>
                      <a:pt x="2804" y="2503"/>
                    </a:cubicBezTo>
                    <a:cubicBezTo>
                      <a:pt x="2986" y="2503"/>
                      <a:pt x="2986" y="2199"/>
                      <a:pt x="2804" y="2199"/>
                    </a:cubicBezTo>
                    <a:cubicBezTo>
                      <a:pt x="2165" y="2199"/>
                      <a:pt x="1557" y="1956"/>
                      <a:pt x="1101" y="1500"/>
                    </a:cubicBezTo>
                    <a:cubicBezTo>
                      <a:pt x="797" y="1166"/>
                      <a:pt x="554" y="771"/>
                      <a:pt x="402" y="375"/>
                    </a:cubicBezTo>
                    <a:cubicBezTo>
                      <a:pt x="341" y="284"/>
                      <a:pt x="311" y="193"/>
                      <a:pt x="311" y="102"/>
                    </a:cubicBezTo>
                    <a:cubicBezTo>
                      <a:pt x="287" y="30"/>
                      <a:pt x="230" y="1"/>
                      <a:pt x="174" y="1"/>
                    </a:cubicBezTo>
                    <a:close/>
                  </a:path>
                </a:pathLst>
              </a:custGeom>
              <a:solidFill>
                <a:srgbClr val="1717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62787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4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2" name="Google Shape;4752;p84"/>
          <p:cNvSpPr txBox="1">
            <a:spLocks noGrp="1"/>
          </p:cNvSpPr>
          <p:nvPr>
            <p:ph type="title" idx="4294967295"/>
          </p:nvPr>
        </p:nvSpPr>
        <p:spPr>
          <a:xfrm>
            <a:off x="1048350" y="861933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ar-SA" sz="4800" dirty="0">
                <a:latin typeface="Arial"/>
                <a:ea typeface="Arial"/>
                <a:cs typeface="Arial"/>
                <a:sym typeface="Arial"/>
              </a:rPr>
              <a:t>لعبة حركة ستوب</a:t>
            </a:r>
            <a:endParaRPr sz="4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55" name="Google Shape;4755;p84"/>
          <p:cNvGrpSpPr/>
          <p:nvPr/>
        </p:nvGrpSpPr>
        <p:grpSpPr>
          <a:xfrm>
            <a:off x="721895" y="2020073"/>
            <a:ext cx="5890207" cy="1871913"/>
            <a:chOff x="2052655" y="3498875"/>
            <a:chExt cx="3976865" cy="754200"/>
          </a:xfrm>
        </p:grpSpPr>
        <p:sp>
          <p:nvSpPr>
            <p:cNvPr id="4756" name="Google Shape;4756;p84">
              <a:hlinkClick r:id="rId3" action="ppaction://hlinksldjump"/>
            </p:cNvPr>
            <p:cNvSpPr/>
            <p:nvPr/>
          </p:nvSpPr>
          <p:spPr>
            <a:xfrm>
              <a:off x="3114480" y="3505835"/>
              <a:ext cx="791400" cy="747240"/>
            </a:xfrm>
            <a:prstGeom prst="roundRect">
              <a:avLst>
                <a:gd name="adj" fmla="val 16667"/>
              </a:avLst>
            </a:prstGeom>
            <a:solidFill>
              <a:srgbClr val="98DAED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84">
              <a:hlinkClick r:id="rId4" action="ppaction://hlinksldjump"/>
            </p:cNvPr>
            <p:cNvSpPr/>
            <p:nvPr/>
          </p:nvSpPr>
          <p:spPr>
            <a:xfrm>
              <a:off x="4176300" y="3498875"/>
              <a:ext cx="791400" cy="754200"/>
            </a:xfrm>
            <a:prstGeom prst="roundRect">
              <a:avLst>
                <a:gd name="adj" fmla="val 16667"/>
              </a:avLst>
            </a:prstGeom>
            <a:solidFill>
              <a:srgbClr val="61D8C4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dirty="0">
                  <a:hlinkClick r:id="rId4" action="ppaction://hlinksldjump"/>
                </a:rPr>
                <a:t>الشريحة 16</a:t>
              </a:r>
              <a:endParaRPr dirty="0"/>
            </a:p>
          </p:txBody>
        </p:sp>
        <p:sp>
          <p:nvSpPr>
            <p:cNvPr id="4758" name="Google Shape;4758;p84"/>
            <p:cNvSpPr/>
            <p:nvPr/>
          </p:nvSpPr>
          <p:spPr>
            <a:xfrm>
              <a:off x="5238120" y="3498875"/>
              <a:ext cx="791400" cy="754200"/>
            </a:xfrm>
            <a:prstGeom prst="roundRect">
              <a:avLst>
                <a:gd name="adj" fmla="val 16667"/>
              </a:avLst>
            </a:prstGeom>
            <a:solidFill>
              <a:srgbClr val="FFB757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dirty="0">
                  <a:solidFill>
                    <a:srgbClr val="FFC000"/>
                  </a:solidFill>
                  <a:hlinkClick r:id="rId5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الشريحة 14الشريحة 14</a:t>
              </a:r>
              <a:endParaRPr dirty="0">
                <a:solidFill>
                  <a:srgbClr val="FFC000"/>
                </a:solidFill>
              </a:endParaRPr>
            </a:p>
          </p:txBody>
        </p:sp>
        <p:sp>
          <p:nvSpPr>
            <p:cNvPr id="4759" name="Google Shape;4759;p84"/>
            <p:cNvSpPr/>
            <p:nvPr/>
          </p:nvSpPr>
          <p:spPr>
            <a:xfrm>
              <a:off x="2052655" y="3498875"/>
              <a:ext cx="791400" cy="754200"/>
            </a:xfrm>
            <a:prstGeom prst="roundRect">
              <a:avLst>
                <a:gd name="adj" fmla="val 16667"/>
              </a:avLst>
            </a:prstGeom>
            <a:solidFill>
              <a:srgbClr val="F27FB2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dirty="0">
                  <a:solidFill>
                    <a:srgbClr val="FF99CC"/>
                  </a:solidFill>
                  <a:hlinkClick r:id="rId6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الشريحة </a:t>
              </a:r>
              <a:r>
                <a:rPr lang="ar-SA" dirty="0">
                  <a:solidFill>
                    <a:srgbClr val="FF7DBE"/>
                  </a:solidFill>
                  <a:hlinkClick r:id="rId6" action="ppaction://hlinksldjump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13الشريحة 13</a:t>
              </a:r>
              <a:endParaRPr dirty="0">
                <a:solidFill>
                  <a:srgbClr val="FF7DBE"/>
                </a:solidFill>
              </a:endParaRPr>
            </a:p>
          </p:txBody>
        </p:sp>
        <p:sp>
          <p:nvSpPr>
            <p:cNvPr id="4761" name="Google Shape;4761;p84"/>
            <p:cNvSpPr txBox="1"/>
            <p:nvPr/>
          </p:nvSpPr>
          <p:spPr>
            <a:xfrm>
              <a:off x="4209611" y="3669117"/>
              <a:ext cx="545841" cy="438232"/>
            </a:xfrm>
            <a:prstGeom prst="rect">
              <a:avLst/>
            </a:prstGeom>
            <a:solidFill>
              <a:srgbClr val="6CDD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 dirty="0">
                <a:solidFill>
                  <a:srgbClr val="92D050"/>
                </a:solidFill>
              </a:endParaRPr>
            </a:p>
          </p:txBody>
        </p:sp>
      </p:grpSp>
      <p:sp>
        <p:nvSpPr>
          <p:cNvPr id="4765" name="Google Shape;4765;p84">
            <a:hlinkClick r:id="rId7" action="ppaction://hlinksldjump"/>
          </p:cNvPr>
          <p:cNvSpPr/>
          <p:nvPr/>
        </p:nvSpPr>
        <p:spPr>
          <a:xfrm>
            <a:off x="6945670" y="2020073"/>
            <a:ext cx="1243437" cy="1871912"/>
          </a:xfrm>
          <a:prstGeom prst="roundRect">
            <a:avLst>
              <a:gd name="adj" fmla="val 16667"/>
            </a:avLst>
          </a:prstGeom>
          <a:solidFill>
            <a:srgbClr val="C2B9DB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dirty="0">
                <a:solidFill>
                  <a:srgbClr val="CFAFE7"/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الشريحة 17</a:t>
            </a:r>
            <a:endParaRPr dirty="0">
              <a:solidFill>
                <a:srgbClr val="CFAFE7"/>
              </a:solidFill>
            </a:endParaRPr>
          </a:p>
        </p:txBody>
      </p:sp>
      <p:pic>
        <p:nvPicPr>
          <p:cNvPr id="3" name="رسم 2" descr="يرقص">
            <a:hlinkClick r:id="rId6" action="ppaction://hlinksldjump"/>
            <a:extLst>
              <a:ext uri="{FF2B5EF4-FFF2-40B4-BE49-F238E27FC236}">
                <a16:creationId xmlns:a16="http://schemas.microsoft.com/office/drawing/2014/main" id="{03880D34-6A00-42FA-8760-256DEA841B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4128" y="2585894"/>
            <a:ext cx="1306091" cy="1306091"/>
          </a:xfrm>
          <a:prstGeom prst="rect">
            <a:avLst/>
          </a:prstGeom>
        </p:spPr>
      </p:pic>
      <p:pic>
        <p:nvPicPr>
          <p:cNvPr id="21" name="رسم 20" descr="يرقص">
            <a:hlinkClick r:id="rId3" action="ppaction://hlinksldjump"/>
            <a:extLst>
              <a:ext uri="{FF2B5EF4-FFF2-40B4-BE49-F238E27FC236}">
                <a16:creationId xmlns:a16="http://schemas.microsoft.com/office/drawing/2014/main" id="{300EBC47-7B8D-48E1-813F-74B6AADE66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260900" y="2448629"/>
            <a:ext cx="1306091" cy="1306091"/>
          </a:xfrm>
          <a:prstGeom prst="rect">
            <a:avLst/>
          </a:prstGeom>
        </p:spPr>
      </p:pic>
      <p:pic>
        <p:nvPicPr>
          <p:cNvPr id="22" name="رسم 21" descr="يرقص">
            <a:hlinkClick r:id="rId4" action="ppaction://hlinksldjump"/>
            <a:extLst>
              <a:ext uri="{FF2B5EF4-FFF2-40B4-BE49-F238E27FC236}">
                <a16:creationId xmlns:a16="http://schemas.microsoft.com/office/drawing/2014/main" id="{D70ECB02-6986-4303-9014-0C26334ACA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11956" y="2493077"/>
            <a:ext cx="1306091" cy="1306091"/>
          </a:xfrm>
          <a:prstGeom prst="rect">
            <a:avLst/>
          </a:prstGeom>
        </p:spPr>
      </p:pic>
      <p:pic>
        <p:nvPicPr>
          <p:cNvPr id="23" name="رسم 22" descr="يرقص">
            <a:hlinkClick r:id="rId5" action="ppaction://hlinksldjump"/>
            <a:extLst>
              <a:ext uri="{FF2B5EF4-FFF2-40B4-BE49-F238E27FC236}">
                <a16:creationId xmlns:a16="http://schemas.microsoft.com/office/drawing/2014/main" id="{64A7FCC7-8580-432C-A7C7-2B2EB56A8C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02278" y="2442611"/>
            <a:ext cx="1306091" cy="1306091"/>
          </a:xfrm>
          <a:prstGeom prst="rect">
            <a:avLst/>
          </a:prstGeom>
        </p:spPr>
      </p:pic>
      <p:pic>
        <p:nvPicPr>
          <p:cNvPr id="24" name="رسم 23" descr="يرقص">
            <a:hlinkClick r:id="rId7" action="ppaction://hlinksldjump"/>
            <a:extLst>
              <a:ext uri="{FF2B5EF4-FFF2-40B4-BE49-F238E27FC236}">
                <a16:creationId xmlns:a16="http://schemas.microsoft.com/office/drawing/2014/main" id="{BAAF5C65-904B-450D-AE35-C0A4218746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45670" y="2430778"/>
            <a:ext cx="1306091" cy="130609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53">
            <a:hlinkClick r:id="rId3" action="ppaction://hlinksldjump"/>
          </p:cNvPr>
          <p:cNvSpPr/>
          <p:nvPr/>
        </p:nvSpPr>
        <p:spPr>
          <a:xfrm>
            <a:off x="747240" y="1532895"/>
            <a:ext cx="2313326" cy="2295346"/>
          </a:xfrm>
          <a:prstGeom prst="roundRect">
            <a:avLst>
              <a:gd name="adj" fmla="val 30219"/>
            </a:avLst>
          </a:prstGeom>
          <a:solidFill>
            <a:schemeClr val="accent2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29" name="Google Shape;1429;p53">
            <a:hlinkClick r:id="rId3" action="ppaction://hlinksldjump"/>
          </p:cNvPr>
          <p:cNvSpPr/>
          <p:nvPr/>
        </p:nvSpPr>
        <p:spPr>
          <a:xfrm>
            <a:off x="3478430" y="3223139"/>
            <a:ext cx="603900" cy="575400"/>
          </a:xfrm>
          <a:prstGeom prst="roundRect">
            <a:avLst>
              <a:gd name="adj" fmla="val 30219"/>
            </a:avLst>
          </a:prstGeom>
          <a:solidFill>
            <a:schemeClr val="accent1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30" name="Google Shape;1430;p53">
            <a:hlinkClick r:id="rId3" action="ppaction://hlinksldjump"/>
          </p:cNvPr>
          <p:cNvSpPr/>
          <p:nvPr/>
        </p:nvSpPr>
        <p:spPr>
          <a:xfrm>
            <a:off x="4536391" y="3223139"/>
            <a:ext cx="603900" cy="575400"/>
          </a:xfrm>
          <a:prstGeom prst="roundRect">
            <a:avLst>
              <a:gd name="adj" fmla="val 30219"/>
            </a:avLst>
          </a:prstGeom>
          <a:solidFill>
            <a:schemeClr val="lt2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31" name="Google Shape;1431;p53">
            <a:hlinkClick r:id="rId3" action="ppaction://hlinksldjump"/>
          </p:cNvPr>
          <p:cNvSpPr/>
          <p:nvPr/>
        </p:nvSpPr>
        <p:spPr>
          <a:xfrm>
            <a:off x="5642787" y="3223139"/>
            <a:ext cx="603900" cy="575400"/>
          </a:xfrm>
          <a:prstGeom prst="roundRect">
            <a:avLst>
              <a:gd name="adj" fmla="val 30219"/>
            </a:avLst>
          </a:prstGeom>
          <a:solidFill>
            <a:schemeClr val="dk2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32" name="Google Shape;1432;p53">
            <a:hlinkClick r:id="rId3" action="ppaction://hlinksldjump"/>
          </p:cNvPr>
          <p:cNvSpPr/>
          <p:nvPr/>
        </p:nvSpPr>
        <p:spPr>
          <a:xfrm>
            <a:off x="6885011" y="3223139"/>
            <a:ext cx="603900" cy="575400"/>
          </a:xfrm>
          <a:prstGeom prst="roundRect">
            <a:avLst>
              <a:gd name="adj" fmla="val 30219"/>
            </a:avLst>
          </a:prstGeom>
          <a:solidFill>
            <a:schemeClr val="accent3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31AC88E6-7BC3-432A-964D-AC7ECB66A5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9465" y="1400788"/>
            <a:ext cx="2508876" cy="2559560"/>
          </a:xfrm>
          <a:prstGeom prst="rect">
            <a:avLst/>
          </a:prstGeom>
        </p:spPr>
      </p:pic>
      <p:sp>
        <p:nvSpPr>
          <p:cNvPr id="19" name="Google Shape;1127;p49">
            <a:hlinkClick r:id="rId6" action="ppaction://hlinksldjump"/>
            <a:extLst>
              <a:ext uri="{FF2B5EF4-FFF2-40B4-BE49-F238E27FC236}">
                <a16:creationId xmlns:a16="http://schemas.microsoft.com/office/drawing/2014/main" id="{A5D3C7B7-239A-4FA6-BDFF-593879478690}"/>
              </a:ext>
            </a:extLst>
          </p:cNvPr>
          <p:cNvSpPr/>
          <p:nvPr/>
        </p:nvSpPr>
        <p:spPr>
          <a:xfrm>
            <a:off x="8171299" y="782150"/>
            <a:ext cx="503605" cy="262426"/>
          </a:xfrm>
          <a:custGeom>
            <a:avLst/>
            <a:gdLst/>
            <a:ahLst/>
            <a:cxnLst/>
            <a:rect l="l" t="t" r="r" b="b"/>
            <a:pathLst>
              <a:path w="5546" h="2890" extrusionOk="0">
                <a:moveTo>
                  <a:pt x="4193" y="1"/>
                </a:moveTo>
                <a:cubicBezTo>
                  <a:pt x="4132" y="1"/>
                  <a:pt x="4067" y="16"/>
                  <a:pt x="4002" y="42"/>
                </a:cubicBezTo>
                <a:cubicBezTo>
                  <a:pt x="3876" y="74"/>
                  <a:pt x="3781" y="231"/>
                  <a:pt x="3781" y="357"/>
                </a:cubicBezTo>
                <a:lnTo>
                  <a:pt x="3781" y="735"/>
                </a:lnTo>
                <a:lnTo>
                  <a:pt x="662" y="735"/>
                </a:lnTo>
                <a:cubicBezTo>
                  <a:pt x="410" y="735"/>
                  <a:pt x="190" y="672"/>
                  <a:pt x="1" y="546"/>
                </a:cubicBezTo>
                <a:lnTo>
                  <a:pt x="1" y="767"/>
                </a:lnTo>
                <a:cubicBezTo>
                  <a:pt x="1" y="1523"/>
                  <a:pt x="631" y="2153"/>
                  <a:pt x="1355" y="2153"/>
                </a:cubicBezTo>
                <a:lnTo>
                  <a:pt x="3781" y="2153"/>
                </a:lnTo>
                <a:lnTo>
                  <a:pt x="3781" y="2563"/>
                </a:lnTo>
                <a:cubicBezTo>
                  <a:pt x="3781" y="2720"/>
                  <a:pt x="3844" y="2815"/>
                  <a:pt x="4002" y="2878"/>
                </a:cubicBezTo>
                <a:cubicBezTo>
                  <a:pt x="4033" y="2886"/>
                  <a:pt x="4067" y="2890"/>
                  <a:pt x="4101" y="2890"/>
                </a:cubicBezTo>
                <a:cubicBezTo>
                  <a:pt x="4205" y="2890"/>
                  <a:pt x="4317" y="2854"/>
                  <a:pt x="4411" y="2783"/>
                </a:cubicBezTo>
                <a:lnTo>
                  <a:pt x="5420" y="1681"/>
                </a:lnTo>
                <a:cubicBezTo>
                  <a:pt x="5546" y="1555"/>
                  <a:pt x="5546" y="1365"/>
                  <a:pt x="5420" y="1208"/>
                </a:cubicBezTo>
                <a:lnTo>
                  <a:pt x="4411" y="105"/>
                </a:lnTo>
                <a:cubicBezTo>
                  <a:pt x="4356" y="31"/>
                  <a:pt x="4279" y="1"/>
                  <a:pt x="419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53">
            <a:hlinkClick r:id="rId3" action="ppaction://hlinksldjump"/>
          </p:cNvPr>
          <p:cNvSpPr/>
          <p:nvPr/>
        </p:nvSpPr>
        <p:spPr>
          <a:xfrm>
            <a:off x="1553846" y="3223139"/>
            <a:ext cx="603900" cy="575401"/>
          </a:xfrm>
          <a:prstGeom prst="roundRect">
            <a:avLst>
              <a:gd name="adj" fmla="val 30219"/>
            </a:avLst>
          </a:prstGeom>
          <a:solidFill>
            <a:schemeClr val="accent2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29" name="Google Shape;1429;p53">
            <a:hlinkClick r:id="rId3" action="ppaction://hlinksldjump"/>
          </p:cNvPr>
          <p:cNvSpPr/>
          <p:nvPr/>
        </p:nvSpPr>
        <p:spPr>
          <a:xfrm>
            <a:off x="2669630" y="1584729"/>
            <a:ext cx="2245472" cy="2213810"/>
          </a:xfrm>
          <a:prstGeom prst="roundRect">
            <a:avLst>
              <a:gd name="adj" fmla="val 30219"/>
            </a:avLst>
          </a:prstGeom>
          <a:solidFill>
            <a:schemeClr val="accent1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30" name="Google Shape;1430;p53">
            <a:hlinkClick r:id="rId3" action="ppaction://hlinksldjump"/>
          </p:cNvPr>
          <p:cNvSpPr/>
          <p:nvPr/>
        </p:nvSpPr>
        <p:spPr>
          <a:xfrm>
            <a:off x="5450603" y="3223139"/>
            <a:ext cx="603900" cy="575400"/>
          </a:xfrm>
          <a:prstGeom prst="roundRect">
            <a:avLst>
              <a:gd name="adj" fmla="val 30219"/>
            </a:avLst>
          </a:prstGeom>
          <a:solidFill>
            <a:schemeClr val="lt2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31" name="Google Shape;1431;p53">
            <a:hlinkClick r:id="rId3" action="ppaction://hlinksldjump"/>
          </p:cNvPr>
          <p:cNvSpPr/>
          <p:nvPr/>
        </p:nvSpPr>
        <p:spPr>
          <a:xfrm>
            <a:off x="6474371" y="3223139"/>
            <a:ext cx="603900" cy="575400"/>
          </a:xfrm>
          <a:prstGeom prst="roundRect">
            <a:avLst>
              <a:gd name="adj" fmla="val 30219"/>
            </a:avLst>
          </a:prstGeom>
          <a:solidFill>
            <a:schemeClr val="dk2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32" name="Google Shape;1432;p53">
            <a:hlinkClick r:id="rId3" action="ppaction://hlinksldjump"/>
          </p:cNvPr>
          <p:cNvSpPr/>
          <p:nvPr/>
        </p:nvSpPr>
        <p:spPr>
          <a:xfrm>
            <a:off x="7430439" y="3223139"/>
            <a:ext cx="603900" cy="575400"/>
          </a:xfrm>
          <a:prstGeom prst="roundRect">
            <a:avLst>
              <a:gd name="adj" fmla="val 30219"/>
            </a:avLst>
          </a:prstGeom>
          <a:solidFill>
            <a:schemeClr val="accent3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5" name="صورة 4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578FE5D2-5A26-4FC7-947D-EA875212AC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62" b="97585" l="5340" r="91748">
                        <a14:foregroundMark x1="53398" y1="97585" x2="50971" y2="84058"/>
                        <a14:foregroundMark x1="56311" y1="92754" x2="50000" y2="92754"/>
                        <a14:foregroundMark x1="5825" y1="23671" x2="17476" y2="32850"/>
                        <a14:foregroundMark x1="90291" y1="16425" x2="91748" y2="260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90289" y="1584729"/>
            <a:ext cx="2203115" cy="2213810"/>
          </a:xfrm>
          <a:prstGeom prst="rect">
            <a:avLst/>
          </a:prstGeom>
        </p:spPr>
      </p:pic>
      <p:sp>
        <p:nvSpPr>
          <p:cNvPr id="12" name="Google Shape;1127;p49">
            <a:hlinkClick r:id="rId6" action="ppaction://hlinksldjump"/>
            <a:extLst>
              <a:ext uri="{FF2B5EF4-FFF2-40B4-BE49-F238E27FC236}">
                <a16:creationId xmlns:a16="http://schemas.microsoft.com/office/drawing/2014/main" id="{C43E613D-E451-463E-8872-C00CDD65F28C}"/>
              </a:ext>
            </a:extLst>
          </p:cNvPr>
          <p:cNvSpPr/>
          <p:nvPr/>
        </p:nvSpPr>
        <p:spPr>
          <a:xfrm>
            <a:off x="8171299" y="782150"/>
            <a:ext cx="503605" cy="262426"/>
          </a:xfrm>
          <a:custGeom>
            <a:avLst/>
            <a:gdLst/>
            <a:ahLst/>
            <a:cxnLst/>
            <a:rect l="l" t="t" r="r" b="b"/>
            <a:pathLst>
              <a:path w="5546" h="2890" extrusionOk="0">
                <a:moveTo>
                  <a:pt x="4193" y="1"/>
                </a:moveTo>
                <a:cubicBezTo>
                  <a:pt x="4132" y="1"/>
                  <a:pt x="4067" y="16"/>
                  <a:pt x="4002" y="42"/>
                </a:cubicBezTo>
                <a:cubicBezTo>
                  <a:pt x="3876" y="74"/>
                  <a:pt x="3781" y="231"/>
                  <a:pt x="3781" y="357"/>
                </a:cubicBezTo>
                <a:lnTo>
                  <a:pt x="3781" y="735"/>
                </a:lnTo>
                <a:lnTo>
                  <a:pt x="662" y="735"/>
                </a:lnTo>
                <a:cubicBezTo>
                  <a:pt x="410" y="735"/>
                  <a:pt x="190" y="672"/>
                  <a:pt x="1" y="546"/>
                </a:cubicBezTo>
                <a:lnTo>
                  <a:pt x="1" y="767"/>
                </a:lnTo>
                <a:cubicBezTo>
                  <a:pt x="1" y="1523"/>
                  <a:pt x="631" y="2153"/>
                  <a:pt x="1355" y="2153"/>
                </a:cubicBezTo>
                <a:lnTo>
                  <a:pt x="3781" y="2153"/>
                </a:lnTo>
                <a:lnTo>
                  <a:pt x="3781" y="2563"/>
                </a:lnTo>
                <a:cubicBezTo>
                  <a:pt x="3781" y="2720"/>
                  <a:pt x="3844" y="2815"/>
                  <a:pt x="4002" y="2878"/>
                </a:cubicBezTo>
                <a:cubicBezTo>
                  <a:pt x="4033" y="2886"/>
                  <a:pt x="4067" y="2890"/>
                  <a:pt x="4101" y="2890"/>
                </a:cubicBezTo>
                <a:cubicBezTo>
                  <a:pt x="4205" y="2890"/>
                  <a:pt x="4317" y="2854"/>
                  <a:pt x="4411" y="2783"/>
                </a:cubicBezTo>
                <a:lnTo>
                  <a:pt x="5420" y="1681"/>
                </a:lnTo>
                <a:cubicBezTo>
                  <a:pt x="5546" y="1555"/>
                  <a:pt x="5546" y="1365"/>
                  <a:pt x="5420" y="1208"/>
                </a:cubicBezTo>
                <a:lnTo>
                  <a:pt x="4411" y="105"/>
                </a:lnTo>
                <a:cubicBezTo>
                  <a:pt x="4356" y="31"/>
                  <a:pt x="4279" y="1"/>
                  <a:pt x="419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4270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53">
            <a:hlinkClick r:id="rId3" action="ppaction://hlinksldjump"/>
          </p:cNvPr>
          <p:cNvSpPr/>
          <p:nvPr/>
        </p:nvSpPr>
        <p:spPr>
          <a:xfrm>
            <a:off x="1561630" y="3223138"/>
            <a:ext cx="603900" cy="575401"/>
          </a:xfrm>
          <a:prstGeom prst="roundRect">
            <a:avLst>
              <a:gd name="adj" fmla="val 30219"/>
            </a:avLst>
          </a:prstGeom>
          <a:solidFill>
            <a:schemeClr val="accent2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29" name="Google Shape;1429;p53">
            <a:hlinkClick r:id="rId3" action="ppaction://hlinksldjump"/>
          </p:cNvPr>
          <p:cNvSpPr/>
          <p:nvPr/>
        </p:nvSpPr>
        <p:spPr>
          <a:xfrm>
            <a:off x="2574386" y="3223139"/>
            <a:ext cx="603900" cy="575401"/>
          </a:xfrm>
          <a:prstGeom prst="roundRect">
            <a:avLst>
              <a:gd name="adj" fmla="val 30219"/>
            </a:avLst>
          </a:prstGeom>
          <a:solidFill>
            <a:schemeClr val="accent1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30" name="Google Shape;1430;p53">
            <a:hlinkClick r:id="rId3" action="ppaction://hlinksldjump"/>
          </p:cNvPr>
          <p:cNvSpPr/>
          <p:nvPr/>
        </p:nvSpPr>
        <p:spPr>
          <a:xfrm>
            <a:off x="3637934" y="1748589"/>
            <a:ext cx="2373554" cy="2049950"/>
          </a:xfrm>
          <a:prstGeom prst="roundRect">
            <a:avLst>
              <a:gd name="adj" fmla="val 30219"/>
            </a:avLst>
          </a:prstGeom>
          <a:solidFill>
            <a:schemeClr val="lt2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31" name="Google Shape;1431;p53">
            <a:hlinkClick r:id="rId3" action="ppaction://hlinksldjump"/>
          </p:cNvPr>
          <p:cNvSpPr/>
          <p:nvPr/>
        </p:nvSpPr>
        <p:spPr>
          <a:xfrm>
            <a:off x="6471136" y="3223139"/>
            <a:ext cx="603900" cy="575400"/>
          </a:xfrm>
          <a:prstGeom prst="roundRect">
            <a:avLst>
              <a:gd name="adj" fmla="val 30219"/>
            </a:avLst>
          </a:prstGeom>
          <a:solidFill>
            <a:schemeClr val="dk2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32" name="Google Shape;1432;p53">
            <a:hlinkClick r:id="rId3" action="ppaction://hlinksldjump"/>
          </p:cNvPr>
          <p:cNvSpPr/>
          <p:nvPr/>
        </p:nvSpPr>
        <p:spPr>
          <a:xfrm>
            <a:off x="7483892" y="3223139"/>
            <a:ext cx="603900" cy="575400"/>
          </a:xfrm>
          <a:prstGeom prst="roundRect">
            <a:avLst>
              <a:gd name="adj" fmla="val 30219"/>
            </a:avLst>
          </a:prstGeom>
          <a:solidFill>
            <a:schemeClr val="accent3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3" name="صورة 2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55982956-22DD-47A8-8416-E6EF786DA5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1333" l="9000" r="94000">
                        <a14:foregroundMark x1="70000" y1="12000" x2="90000" y2="28000"/>
                        <a14:foregroundMark x1="77500" y1="58000" x2="85000" y2="85333"/>
                        <a14:foregroundMark x1="85000" y1="85333" x2="94000" y2="87333"/>
                        <a14:foregroundMark x1="9000" y1="91333" x2="9000" y2="91333"/>
                        <a14:foregroundMark x1="22000" y1="10000" x2="22000" y2="10000"/>
                      </a14:backgroundRemoval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19500" y="1893733"/>
            <a:ext cx="2346216" cy="1759662"/>
          </a:xfrm>
          <a:prstGeom prst="rect">
            <a:avLst/>
          </a:prstGeom>
        </p:spPr>
      </p:pic>
      <p:sp>
        <p:nvSpPr>
          <p:cNvPr id="10" name="Google Shape;1127;p49">
            <a:hlinkClick r:id="rId6" action="ppaction://hlinksldjump"/>
            <a:extLst>
              <a:ext uri="{FF2B5EF4-FFF2-40B4-BE49-F238E27FC236}">
                <a16:creationId xmlns:a16="http://schemas.microsoft.com/office/drawing/2014/main" id="{499F7ADF-1B30-4C0B-8264-D222E7F90B60}"/>
              </a:ext>
            </a:extLst>
          </p:cNvPr>
          <p:cNvSpPr/>
          <p:nvPr/>
        </p:nvSpPr>
        <p:spPr>
          <a:xfrm>
            <a:off x="8171299" y="782150"/>
            <a:ext cx="503605" cy="262426"/>
          </a:xfrm>
          <a:custGeom>
            <a:avLst/>
            <a:gdLst/>
            <a:ahLst/>
            <a:cxnLst/>
            <a:rect l="l" t="t" r="r" b="b"/>
            <a:pathLst>
              <a:path w="5546" h="2890" extrusionOk="0">
                <a:moveTo>
                  <a:pt x="4193" y="1"/>
                </a:moveTo>
                <a:cubicBezTo>
                  <a:pt x="4132" y="1"/>
                  <a:pt x="4067" y="16"/>
                  <a:pt x="4002" y="42"/>
                </a:cubicBezTo>
                <a:cubicBezTo>
                  <a:pt x="3876" y="74"/>
                  <a:pt x="3781" y="231"/>
                  <a:pt x="3781" y="357"/>
                </a:cubicBezTo>
                <a:lnTo>
                  <a:pt x="3781" y="735"/>
                </a:lnTo>
                <a:lnTo>
                  <a:pt x="662" y="735"/>
                </a:lnTo>
                <a:cubicBezTo>
                  <a:pt x="410" y="735"/>
                  <a:pt x="190" y="672"/>
                  <a:pt x="1" y="546"/>
                </a:cubicBezTo>
                <a:lnTo>
                  <a:pt x="1" y="767"/>
                </a:lnTo>
                <a:cubicBezTo>
                  <a:pt x="1" y="1523"/>
                  <a:pt x="631" y="2153"/>
                  <a:pt x="1355" y="2153"/>
                </a:cubicBezTo>
                <a:lnTo>
                  <a:pt x="3781" y="2153"/>
                </a:lnTo>
                <a:lnTo>
                  <a:pt x="3781" y="2563"/>
                </a:lnTo>
                <a:cubicBezTo>
                  <a:pt x="3781" y="2720"/>
                  <a:pt x="3844" y="2815"/>
                  <a:pt x="4002" y="2878"/>
                </a:cubicBezTo>
                <a:cubicBezTo>
                  <a:pt x="4033" y="2886"/>
                  <a:pt x="4067" y="2890"/>
                  <a:pt x="4101" y="2890"/>
                </a:cubicBezTo>
                <a:cubicBezTo>
                  <a:pt x="4205" y="2890"/>
                  <a:pt x="4317" y="2854"/>
                  <a:pt x="4411" y="2783"/>
                </a:cubicBezTo>
                <a:lnTo>
                  <a:pt x="5420" y="1681"/>
                </a:lnTo>
                <a:cubicBezTo>
                  <a:pt x="5546" y="1555"/>
                  <a:pt x="5546" y="1365"/>
                  <a:pt x="5420" y="1208"/>
                </a:cubicBezTo>
                <a:lnTo>
                  <a:pt x="4411" y="105"/>
                </a:lnTo>
                <a:cubicBezTo>
                  <a:pt x="4356" y="31"/>
                  <a:pt x="4279" y="1"/>
                  <a:pt x="419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2943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53">
            <a:hlinkClick r:id="rId3" action="ppaction://hlinksldjump"/>
          </p:cNvPr>
          <p:cNvSpPr/>
          <p:nvPr/>
        </p:nvSpPr>
        <p:spPr>
          <a:xfrm>
            <a:off x="1886467" y="3223138"/>
            <a:ext cx="603900" cy="575401"/>
          </a:xfrm>
          <a:prstGeom prst="roundRect">
            <a:avLst>
              <a:gd name="adj" fmla="val 30219"/>
            </a:avLst>
          </a:prstGeom>
          <a:solidFill>
            <a:schemeClr val="accent2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29" name="Google Shape;1429;p53">
            <a:hlinkClick r:id="rId3" action="ppaction://hlinksldjump"/>
          </p:cNvPr>
          <p:cNvSpPr/>
          <p:nvPr/>
        </p:nvSpPr>
        <p:spPr>
          <a:xfrm>
            <a:off x="2840315" y="3223138"/>
            <a:ext cx="603900" cy="575401"/>
          </a:xfrm>
          <a:prstGeom prst="roundRect">
            <a:avLst>
              <a:gd name="adj" fmla="val 30219"/>
            </a:avLst>
          </a:prstGeom>
          <a:solidFill>
            <a:schemeClr val="accent1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30" name="Google Shape;1430;p53">
            <a:hlinkClick r:id="rId3" action="ppaction://hlinksldjump"/>
          </p:cNvPr>
          <p:cNvSpPr/>
          <p:nvPr/>
        </p:nvSpPr>
        <p:spPr>
          <a:xfrm>
            <a:off x="3848365" y="3223138"/>
            <a:ext cx="603900" cy="575401"/>
          </a:xfrm>
          <a:prstGeom prst="roundRect">
            <a:avLst>
              <a:gd name="adj" fmla="val 30219"/>
            </a:avLst>
          </a:prstGeom>
          <a:solidFill>
            <a:schemeClr val="lt2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31" name="Google Shape;1431;p53">
            <a:hlinkClick r:id="rId3" action="ppaction://hlinksldjump"/>
          </p:cNvPr>
          <p:cNvSpPr/>
          <p:nvPr/>
        </p:nvSpPr>
        <p:spPr>
          <a:xfrm>
            <a:off x="4861358" y="1636294"/>
            <a:ext cx="2304520" cy="2210370"/>
          </a:xfrm>
          <a:prstGeom prst="roundRect">
            <a:avLst>
              <a:gd name="adj" fmla="val 30219"/>
            </a:avLst>
          </a:prstGeom>
          <a:solidFill>
            <a:schemeClr val="dk2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32" name="Google Shape;1432;p53">
            <a:hlinkClick r:id="rId3" action="ppaction://hlinksldjump"/>
          </p:cNvPr>
          <p:cNvSpPr/>
          <p:nvPr/>
        </p:nvSpPr>
        <p:spPr>
          <a:xfrm>
            <a:off x="7515826" y="3223138"/>
            <a:ext cx="603900" cy="575400"/>
          </a:xfrm>
          <a:prstGeom prst="roundRect">
            <a:avLst>
              <a:gd name="adj" fmla="val 30219"/>
            </a:avLst>
          </a:prstGeom>
          <a:solidFill>
            <a:schemeClr val="accent3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3" name="صورة 2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596393D5-5C6D-4100-8A4E-59B2A7C93E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500" l="4734" r="98817">
                        <a14:foregroundMark x1="37870" y1="17500" x2="59172" y2="1000"/>
                        <a14:foregroundMark x1="59172" y1="1000" x2="60947" y2="28500"/>
                        <a14:foregroundMark x1="86982" y1="73500" x2="98817" y2="86000"/>
                        <a14:foregroundMark x1="68639" y1="88500" x2="82249" y2="98500"/>
                        <a14:foregroundMark x1="57396" y1="49500" x2="70414" y2="70000"/>
                        <a14:foregroundMark x1="70414" y1="70000" x2="72189" y2="70500"/>
                        <a14:foregroundMark x1="72189" y1="70500" x2="80473" y2="82000"/>
                        <a14:foregroundMark x1="34320" y1="64000" x2="43787" y2="54000"/>
                        <a14:foregroundMark x1="37870" y1="55000" x2="37870" y2="55000"/>
                        <a14:foregroundMark x1="39053" y1="13500" x2="44379" y2="11000"/>
                        <a14:foregroundMark x1="32544" y1="16500" x2="32544" y2="16500"/>
                        <a14:foregroundMark x1="4734" y1="94500" x2="4734" y2="94500"/>
                        <a14:foregroundMark x1="60355" y1="1000" x2="59172" y2="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44246" y="1712636"/>
            <a:ext cx="1738744" cy="2057685"/>
          </a:xfrm>
          <a:prstGeom prst="rect">
            <a:avLst/>
          </a:prstGeom>
        </p:spPr>
      </p:pic>
      <p:sp>
        <p:nvSpPr>
          <p:cNvPr id="10" name="Google Shape;1127;p49">
            <a:hlinkClick r:id="rId6" action="ppaction://hlinksldjump"/>
            <a:extLst>
              <a:ext uri="{FF2B5EF4-FFF2-40B4-BE49-F238E27FC236}">
                <a16:creationId xmlns:a16="http://schemas.microsoft.com/office/drawing/2014/main" id="{195D39CF-2318-405F-8221-993A54834304}"/>
              </a:ext>
            </a:extLst>
          </p:cNvPr>
          <p:cNvSpPr/>
          <p:nvPr/>
        </p:nvSpPr>
        <p:spPr>
          <a:xfrm>
            <a:off x="8171299" y="782150"/>
            <a:ext cx="503605" cy="262426"/>
          </a:xfrm>
          <a:custGeom>
            <a:avLst/>
            <a:gdLst/>
            <a:ahLst/>
            <a:cxnLst/>
            <a:rect l="l" t="t" r="r" b="b"/>
            <a:pathLst>
              <a:path w="5546" h="2890" extrusionOk="0">
                <a:moveTo>
                  <a:pt x="4193" y="1"/>
                </a:moveTo>
                <a:cubicBezTo>
                  <a:pt x="4132" y="1"/>
                  <a:pt x="4067" y="16"/>
                  <a:pt x="4002" y="42"/>
                </a:cubicBezTo>
                <a:cubicBezTo>
                  <a:pt x="3876" y="74"/>
                  <a:pt x="3781" y="231"/>
                  <a:pt x="3781" y="357"/>
                </a:cubicBezTo>
                <a:lnTo>
                  <a:pt x="3781" y="735"/>
                </a:lnTo>
                <a:lnTo>
                  <a:pt x="662" y="735"/>
                </a:lnTo>
                <a:cubicBezTo>
                  <a:pt x="410" y="735"/>
                  <a:pt x="190" y="672"/>
                  <a:pt x="1" y="546"/>
                </a:cubicBezTo>
                <a:lnTo>
                  <a:pt x="1" y="767"/>
                </a:lnTo>
                <a:cubicBezTo>
                  <a:pt x="1" y="1523"/>
                  <a:pt x="631" y="2153"/>
                  <a:pt x="1355" y="2153"/>
                </a:cubicBezTo>
                <a:lnTo>
                  <a:pt x="3781" y="2153"/>
                </a:lnTo>
                <a:lnTo>
                  <a:pt x="3781" y="2563"/>
                </a:lnTo>
                <a:cubicBezTo>
                  <a:pt x="3781" y="2720"/>
                  <a:pt x="3844" y="2815"/>
                  <a:pt x="4002" y="2878"/>
                </a:cubicBezTo>
                <a:cubicBezTo>
                  <a:pt x="4033" y="2886"/>
                  <a:pt x="4067" y="2890"/>
                  <a:pt x="4101" y="2890"/>
                </a:cubicBezTo>
                <a:cubicBezTo>
                  <a:pt x="4205" y="2890"/>
                  <a:pt x="4317" y="2854"/>
                  <a:pt x="4411" y="2783"/>
                </a:cubicBezTo>
                <a:lnTo>
                  <a:pt x="5420" y="1681"/>
                </a:lnTo>
                <a:cubicBezTo>
                  <a:pt x="5546" y="1555"/>
                  <a:pt x="5546" y="1365"/>
                  <a:pt x="5420" y="1208"/>
                </a:cubicBezTo>
                <a:lnTo>
                  <a:pt x="4411" y="105"/>
                </a:lnTo>
                <a:cubicBezTo>
                  <a:pt x="4356" y="31"/>
                  <a:pt x="4279" y="1"/>
                  <a:pt x="419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3206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53">
            <a:hlinkClick r:id="rId3" action="ppaction://hlinksldjump"/>
          </p:cNvPr>
          <p:cNvSpPr/>
          <p:nvPr/>
        </p:nvSpPr>
        <p:spPr>
          <a:xfrm>
            <a:off x="1731292" y="3223137"/>
            <a:ext cx="603900" cy="575401"/>
          </a:xfrm>
          <a:prstGeom prst="roundRect">
            <a:avLst>
              <a:gd name="adj" fmla="val 30219"/>
            </a:avLst>
          </a:prstGeom>
          <a:solidFill>
            <a:schemeClr val="accent2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29" name="Google Shape;1429;p53">
            <a:hlinkClick r:id="rId3" action="ppaction://hlinksldjump"/>
          </p:cNvPr>
          <p:cNvSpPr/>
          <p:nvPr/>
        </p:nvSpPr>
        <p:spPr>
          <a:xfrm>
            <a:off x="2639486" y="3223137"/>
            <a:ext cx="603900" cy="575401"/>
          </a:xfrm>
          <a:prstGeom prst="roundRect">
            <a:avLst>
              <a:gd name="adj" fmla="val 30219"/>
            </a:avLst>
          </a:prstGeom>
          <a:solidFill>
            <a:schemeClr val="accent1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30" name="Google Shape;1430;p53">
            <a:hlinkClick r:id="rId3" action="ppaction://hlinksldjump"/>
          </p:cNvPr>
          <p:cNvSpPr/>
          <p:nvPr/>
        </p:nvSpPr>
        <p:spPr>
          <a:xfrm>
            <a:off x="3547680" y="3223137"/>
            <a:ext cx="603900" cy="575401"/>
          </a:xfrm>
          <a:prstGeom prst="roundRect">
            <a:avLst>
              <a:gd name="adj" fmla="val 30219"/>
            </a:avLst>
          </a:prstGeom>
          <a:solidFill>
            <a:schemeClr val="lt2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31" name="Google Shape;1431;p53">
            <a:hlinkClick r:id="rId3" action="ppaction://hlinksldjump"/>
          </p:cNvPr>
          <p:cNvSpPr/>
          <p:nvPr/>
        </p:nvSpPr>
        <p:spPr>
          <a:xfrm>
            <a:off x="4455874" y="3223136"/>
            <a:ext cx="603900" cy="575402"/>
          </a:xfrm>
          <a:prstGeom prst="roundRect">
            <a:avLst>
              <a:gd name="adj" fmla="val 30219"/>
            </a:avLst>
          </a:prstGeom>
          <a:solidFill>
            <a:schemeClr val="dk2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32" name="Google Shape;1432;p53">
            <a:hlinkClick r:id="rId3" action="ppaction://hlinksldjump"/>
          </p:cNvPr>
          <p:cNvSpPr/>
          <p:nvPr/>
        </p:nvSpPr>
        <p:spPr>
          <a:xfrm>
            <a:off x="5364068" y="1659926"/>
            <a:ext cx="2464480" cy="2138612"/>
          </a:xfrm>
          <a:prstGeom prst="roundRect">
            <a:avLst>
              <a:gd name="adj" fmla="val 30219"/>
            </a:avLst>
          </a:prstGeom>
          <a:solidFill>
            <a:schemeClr val="accent3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3" name="صورة 2" descr="صورة تحتوي على صندوق, رسم&#10;&#10;تم إنشاء الوصف تلقائياً">
            <a:extLst>
              <a:ext uri="{FF2B5EF4-FFF2-40B4-BE49-F238E27FC236}">
                <a16:creationId xmlns:a16="http://schemas.microsoft.com/office/drawing/2014/main" id="{9E84D7FA-ED08-48C3-91E4-32713816BE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74" b="99379" l="2023" r="93642">
                        <a14:foregroundMark x1="19653" y1="43789" x2="18208" y2="26087"/>
                        <a14:foregroundMark x1="66474" y1="24224" x2="89595" y2="30745"/>
                        <a14:foregroundMark x1="89595" y1="30745" x2="72832" y2="54037"/>
                        <a14:foregroundMark x1="72832" y1="54037" x2="69653" y2="54037"/>
                        <a14:foregroundMark x1="76012" y1="26708" x2="76012" y2="21739"/>
                        <a14:foregroundMark x1="73699" y1="37888" x2="73699" y2="19876"/>
                        <a14:foregroundMark x1="84682" y1="27640" x2="65607" y2="23292"/>
                        <a14:foregroundMark x1="65607" y1="19255" x2="89595" y2="24534"/>
                        <a14:foregroundMark x1="89595" y1="24534" x2="84682" y2="49689"/>
                        <a14:foregroundMark x1="84682" y1="49689" x2="77746" y2="55901"/>
                        <a14:foregroundMark x1="77746" y1="15839" x2="87283" y2="19255"/>
                        <a14:foregroundMark x1="18208" y1="50621" x2="9538" y2="22360"/>
                        <a14:foregroundMark x1="9538" y1="22360" x2="34682" y2="21429"/>
                        <a14:foregroundMark x1="34682" y1="21429" x2="36416" y2="31056"/>
                        <a14:foregroundMark x1="84104" y1="68634" x2="76879" y2="84783"/>
                        <a14:foregroundMark x1="93642" y1="82298" x2="91040" y2="66149"/>
                        <a14:foregroundMark x1="26012" y1="91615" x2="2890" y2="83540"/>
                        <a14:foregroundMark x1="2890" y1="83540" x2="12428" y2="72050"/>
                        <a14:foregroundMark x1="19653" y1="93478" x2="20520" y2="99379"/>
                        <a14:foregroundMark x1="45087" y1="14907" x2="39595" y2="2795"/>
                        <a14:foregroundMark x1="53757" y1="12422" x2="57803" y2="21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86572" y="1789536"/>
            <a:ext cx="2019471" cy="1879392"/>
          </a:xfrm>
          <a:prstGeom prst="rect">
            <a:avLst/>
          </a:prstGeom>
        </p:spPr>
      </p:pic>
      <p:sp>
        <p:nvSpPr>
          <p:cNvPr id="10" name="Google Shape;1127;p49">
            <a:hlinkClick r:id="rId6" action="ppaction://hlinksldjump"/>
            <a:extLst>
              <a:ext uri="{FF2B5EF4-FFF2-40B4-BE49-F238E27FC236}">
                <a16:creationId xmlns:a16="http://schemas.microsoft.com/office/drawing/2014/main" id="{A2482065-CF68-4ABC-A4C4-5B9FB56BCED9}"/>
              </a:ext>
            </a:extLst>
          </p:cNvPr>
          <p:cNvSpPr/>
          <p:nvPr/>
        </p:nvSpPr>
        <p:spPr>
          <a:xfrm>
            <a:off x="8171299" y="782150"/>
            <a:ext cx="503605" cy="262426"/>
          </a:xfrm>
          <a:custGeom>
            <a:avLst/>
            <a:gdLst/>
            <a:ahLst/>
            <a:cxnLst/>
            <a:rect l="l" t="t" r="r" b="b"/>
            <a:pathLst>
              <a:path w="5546" h="2890" extrusionOk="0">
                <a:moveTo>
                  <a:pt x="4193" y="1"/>
                </a:moveTo>
                <a:cubicBezTo>
                  <a:pt x="4132" y="1"/>
                  <a:pt x="4067" y="16"/>
                  <a:pt x="4002" y="42"/>
                </a:cubicBezTo>
                <a:cubicBezTo>
                  <a:pt x="3876" y="74"/>
                  <a:pt x="3781" y="231"/>
                  <a:pt x="3781" y="357"/>
                </a:cubicBezTo>
                <a:lnTo>
                  <a:pt x="3781" y="735"/>
                </a:lnTo>
                <a:lnTo>
                  <a:pt x="662" y="735"/>
                </a:lnTo>
                <a:cubicBezTo>
                  <a:pt x="410" y="735"/>
                  <a:pt x="190" y="672"/>
                  <a:pt x="1" y="546"/>
                </a:cubicBezTo>
                <a:lnTo>
                  <a:pt x="1" y="767"/>
                </a:lnTo>
                <a:cubicBezTo>
                  <a:pt x="1" y="1523"/>
                  <a:pt x="631" y="2153"/>
                  <a:pt x="1355" y="2153"/>
                </a:cubicBezTo>
                <a:lnTo>
                  <a:pt x="3781" y="2153"/>
                </a:lnTo>
                <a:lnTo>
                  <a:pt x="3781" y="2563"/>
                </a:lnTo>
                <a:cubicBezTo>
                  <a:pt x="3781" y="2720"/>
                  <a:pt x="3844" y="2815"/>
                  <a:pt x="4002" y="2878"/>
                </a:cubicBezTo>
                <a:cubicBezTo>
                  <a:pt x="4033" y="2886"/>
                  <a:pt x="4067" y="2890"/>
                  <a:pt x="4101" y="2890"/>
                </a:cubicBezTo>
                <a:cubicBezTo>
                  <a:pt x="4205" y="2890"/>
                  <a:pt x="4317" y="2854"/>
                  <a:pt x="4411" y="2783"/>
                </a:cubicBezTo>
                <a:lnTo>
                  <a:pt x="5420" y="1681"/>
                </a:lnTo>
                <a:cubicBezTo>
                  <a:pt x="5546" y="1555"/>
                  <a:pt x="5546" y="1365"/>
                  <a:pt x="5420" y="1208"/>
                </a:cubicBezTo>
                <a:lnTo>
                  <a:pt x="4411" y="105"/>
                </a:lnTo>
                <a:cubicBezTo>
                  <a:pt x="4356" y="31"/>
                  <a:pt x="4279" y="1"/>
                  <a:pt x="419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5341377"/>
      </p:ext>
    </p:extLst>
  </p:cSld>
  <p:clrMapOvr>
    <a:masterClrMapping/>
  </p:clrMapOvr>
</p:sld>
</file>

<file path=ppt/theme/theme1.xml><?xml version="1.0" encoding="utf-8"?>
<a:theme xmlns:a="http://schemas.openxmlformats.org/drawingml/2006/main" name="End of Course Jeopardy by Slidesgo">
  <a:themeElements>
    <a:clrScheme name="Simple Light">
      <a:dk1>
        <a:srgbClr val="000000"/>
      </a:dk1>
      <a:lt1>
        <a:srgbClr val="FFFFFF"/>
      </a:lt1>
      <a:dk2>
        <a:srgbClr val="61D8C4"/>
      </a:dk2>
      <a:lt2>
        <a:srgbClr val="98DAED"/>
      </a:lt2>
      <a:accent1>
        <a:srgbClr val="FFB757"/>
      </a:accent1>
      <a:accent2>
        <a:srgbClr val="F27FB2"/>
      </a:accent2>
      <a:accent3>
        <a:srgbClr val="C2B9DB"/>
      </a:accent3>
      <a:accent4>
        <a:srgbClr val="F16790"/>
      </a:accent4>
      <a:accent5>
        <a:srgbClr val="B3AAD3"/>
      </a:accent5>
      <a:accent6>
        <a:srgbClr val="51C0B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24</Words>
  <Application>Microsoft Office PowerPoint</Application>
  <PresentationFormat>عرض على الشاشة (16:9)</PresentationFormat>
  <Paragraphs>8</Paragraphs>
  <Slides>8</Slides>
  <Notes>8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8</vt:i4>
      </vt:variant>
    </vt:vector>
  </HeadingPairs>
  <TitlesOfParts>
    <vt:vector size="10" baseType="lpstr">
      <vt:lpstr>End of Course Jeopardy by Slidesgo</vt:lpstr>
      <vt:lpstr>Slidesgo Final Pages</vt:lpstr>
      <vt:lpstr>السلام عليكم ورحمه الله وبركاته</vt:lpstr>
      <vt:lpstr>لعبة حركة ستوب</vt:lpstr>
      <vt:lpstr>لعبة حركة ستوب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السلام عليكم ورحمه الله وبركاته</dc:title>
  <cp:lastModifiedBy>مستخدم غير معروف</cp:lastModifiedBy>
  <cp:revision>17</cp:revision>
  <dcterms:modified xsi:type="dcterms:W3CDTF">2020-09-04T12:10:01Z</dcterms:modified>
</cp:coreProperties>
</file>