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  <p:sldMasterId id="2147483686" r:id="rId2"/>
  </p:sldMasterIdLst>
  <p:notesMasterIdLst>
    <p:notesMasterId r:id="rId11"/>
  </p:notesMasterIdLst>
  <p:sldIdLst>
    <p:sldId id="256" r:id="rId3"/>
    <p:sldId id="329" r:id="rId4"/>
    <p:sldId id="300" r:id="rId5"/>
    <p:sldId id="269" r:id="rId6"/>
    <p:sldId id="318" r:id="rId7"/>
    <p:sldId id="319" r:id="rId8"/>
    <p:sldId id="320" r:id="rId9"/>
    <p:sldId id="32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BE"/>
    <a:srgbClr val="6CDDDA"/>
    <a:srgbClr val="FF99CC"/>
    <a:srgbClr val="33CCCC"/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0334FF-55B7-43B3-AECE-5EF961613660}">
  <a:tblStyle styleId="{2F0334FF-55B7-43B3-AECE-5EF9616136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660"/>
  </p:normalViewPr>
  <p:slideViewPr>
    <p:cSldViewPr snapToGrid="0">
      <p:cViewPr varScale="1">
        <p:scale>
          <a:sx n="97" d="100"/>
          <a:sy n="97" d="100"/>
        </p:scale>
        <p:origin x="308" y="48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viewProps" Target="viewProp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16" Type="http://schemas.microsoft.com/office/2016/11/relationships/changesInfo" Target="changesInfos/changesInfo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3.xml" /><Relationship Id="rId15" Type="http://schemas.openxmlformats.org/officeDocument/2006/relationships/tableStyles" Target="tableStyle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adeer almujlly" userId="1000276827a0d2b4" providerId="LiveId" clId="{218716AA-0C7A-4C80-803F-D818877AAD38}"/>
    <pc:docChg chg="delSld">
      <pc:chgData name="Ghadeer almujlly" userId="1000276827a0d2b4" providerId="LiveId" clId="{218716AA-0C7A-4C80-803F-D818877AAD38}" dt="2020-09-03T17:00:20.198" v="24" actId="2696"/>
      <pc:docMkLst>
        <pc:docMk/>
      </pc:docMkLst>
      <pc:sldChg chg="del">
        <pc:chgData name="Ghadeer almujlly" userId="1000276827a0d2b4" providerId="LiveId" clId="{218716AA-0C7A-4C80-803F-D818877AAD38}" dt="2020-09-03T16:59:36.656" v="5" actId="2696"/>
        <pc:sldMkLst>
          <pc:docMk/>
          <pc:sldMk cId="0" sldId="257"/>
        </pc:sldMkLst>
      </pc:sldChg>
      <pc:sldChg chg="del">
        <pc:chgData name="Ghadeer almujlly" userId="1000276827a0d2b4" providerId="LiveId" clId="{218716AA-0C7A-4C80-803F-D818877AAD38}" dt="2020-09-03T16:59:38.286" v="8" actId="2696"/>
        <pc:sldMkLst>
          <pc:docMk/>
          <pc:sldMk cId="0" sldId="260"/>
        </pc:sldMkLst>
      </pc:sldChg>
      <pc:sldChg chg="del">
        <pc:chgData name="Ghadeer almujlly" userId="1000276827a0d2b4" providerId="LiveId" clId="{218716AA-0C7A-4C80-803F-D818877AAD38}" dt="2020-09-03T16:59:55.389" v="15" actId="2696"/>
        <pc:sldMkLst>
          <pc:docMk/>
          <pc:sldMk cId="0" sldId="264"/>
        </pc:sldMkLst>
      </pc:sldChg>
      <pc:sldChg chg="del">
        <pc:chgData name="Ghadeer almujlly" userId="1000276827a0d2b4" providerId="LiveId" clId="{218716AA-0C7A-4C80-803F-D818877AAD38}" dt="2020-09-03T17:00:09.256" v="21" actId="2696"/>
        <pc:sldMkLst>
          <pc:docMk/>
          <pc:sldMk cId="0" sldId="265"/>
        </pc:sldMkLst>
      </pc:sldChg>
      <pc:sldChg chg="del">
        <pc:chgData name="Ghadeer almujlly" userId="1000276827a0d2b4" providerId="LiveId" clId="{218716AA-0C7A-4C80-803F-D818877AAD38}" dt="2020-09-03T16:59:34.955" v="2" actId="2696"/>
        <pc:sldMkLst>
          <pc:docMk/>
          <pc:sldMk cId="0" sldId="271"/>
        </pc:sldMkLst>
      </pc:sldChg>
      <pc:sldChg chg="del">
        <pc:chgData name="Ghadeer almujlly" userId="1000276827a0d2b4" providerId="LiveId" clId="{218716AA-0C7A-4C80-803F-D818877AAD38}" dt="2020-09-03T16:59:30.894" v="0" actId="2696"/>
        <pc:sldMkLst>
          <pc:docMk/>
          <pc:sldMk cId="0" sldId="275"/>
        </pc:sldMkLst>
      </pc:sldChg>
      <pc:sldChg chg="del">
        <pc:chgData name="Ghadeer almujlly" userId="1000276827a0d2b4" providerId="LiveId" clId="{218716AA-0C7A-4C80-803F-D818877AAD38}" dt="2020-09-03T16:59:40.352" v="11" actId="2696"/>
        <pc:sldMkLst>
          <pc:docMk/>
          <pc:sldMk cId="0" sldId="280"/>
        </pc:sldMkLst>
      </pc:sldChg>
      <pc:sldChg chg="del">
        <pc:chgData name="Ghadeer almujlly" userId="1000276827a0d2b4" providerId="LiveId" clId="{218716AA-0C7A-4C80-803F-D818877AAD38}" dt="2020-09-03T17:00:05.173" v="20" actId="2696"/>
        <pc:sldMkLst>
          <pc:docMk/>
          <pc:sldMk cId="0" sldId="288"/>
        </pc:sldMkLst>
      </pc:sldChg>
      <pc:sldChg chg="del">
        <pc:chgData name="Ghadeer almujlly" userId="1000276827a0d2b4" providerId="LiveId" clId="{218716AA-0C7A-4C80-803F-D818877AAD38}" dt="2020-09-03T16:59:33.275" v="1" actId="2696"/>
        <pc:sldMkLst>
          <pc:docMk/>
          <pc:sldMk cId="0" sldId="292"/>
        </pc:sldMkLst>
      </pc:sldChg>
      <pc:sldChg chg="del">
        <pc:chgData name="Ghadeer almujlly" userId="1000276827a0d2b4" providerId="LiveId" clId="{218716AA-0C7A-4C80-803F-D818877AAD38}" dt="2020-09-03T17:00:20.197" v="23" actId="2696"/>
        <pc:sldMkLst>
          <pc:docMk/>
          <pc:sldMk cId="0" sldId="295"/>
        </pc:sldMkLst>
      </pc:sldChg>
      <pc:sldChg chg="del">
        <pc:chgData name="Ghadeer almujlly" userId="1000276827a0d2b4" providerId="LiveId" clId="{218716AA-0C7A-4C80-803F-D818877AAD38}" dt="2020-09-03T16:59:35.851" v="3" actId="2696"/>
        <pc:sldMkLst>
          <pc:docMk/>
          <pc:sldMk cId="2544194185" sldId="322"/>
        </pc:sldMkLst>
      </pc:sldChg>
      <pc:sldChg chg="del">
        <pc:chgData name="Ghadeer almujlly" userId="1000276827a0d2b4" providerId="LiveId" clId="{218716AA-0C7A-4C80-803F-D818877AAD38}" dt="2020-09-03T16:59:37.454" v="6" actId="2696"/>
        <pc:sldMkLst>
          <pc:docMk/>
          <pc:sldMk cId="3708300067" sldId="323"/>
        </pc:sldMkLst>
      </pc:sldChg>
      <pc:sldChg chg="del">
        <pc:chgData name="Ghadeer almujlly" userId="1000276827a0d2b4" providerId="LiveId" clId="{218716AA-0C7A-4C80-803F-D818877AAD38}" dt="2020-09-03T16:59:41.132" v="12" actId="2696"/>
        <pc:sldMkLst>
          <pc:docMk/>
          <pc:sldMk cId="954944326" sldId="324"/>
        </pc:sldMkLst>
      </pc:sldChg>
      <pc:sldChg chg="del">
        <pc:chgData name="Ghadeer almujlly" userId="1000276827a0d2b4" providerId="LiveId" clId="{218716AA-0C7A-4C80-803F-D818877AAD38}" dt="2020-09-03T16:59:39.517" v="9" actId="2696"/>
        <pc:sldMkLst>
          <pc:docMk/>
          <pc:sldMk cId="4276271577" sldId="325"/>
        </pc:sldMkLst>
      </pc:sldChg>
      <pc:sldChg chg="del">
        <pc:chgData name="Ghadeer almujlly" userId="1000276827a0d2b4" providerId="LiveId" clId="{218716AA-0C7A-4C80-803F-D818877AAD38}" dt="2020-09-03T16:59:57.249" v="17" actId="2696"/>
        <pc:sldMkLst>
          <pc:docMk/>
          <pc:sldMk cId="2992356814" sldId="326"/>
        </pc:sldMkLst>
      </pc:sldChg>
      <pc:sldChg chg="del">
        <pc:chgData name="Ghadeer almujlly" userId="1000276827a0d2b4" providerId="LiveId" clId="{218716AA-0C7A-4C80-803F-D818877AAD38}" dt="2020-09-03T16:59:59.908" v="18" actId="2696"/>
        <pc:sldMkLst>
          <pc:docMk/>
          <pc:sldMk cId="2347552718" sldId="327"/>
        </pc:sldMkLst>
      </pc:sldChg>
      <pc:sldChg chg="del">
        <pc:chgData name="Ghadeer almujlly" userId="1000276827a0d2b4" providerId="LiveId" clId="{218716AA-0C7A-4C80-803F-D818877AAD38}" dt="2020-09-03T17:00:00.917" v="19" actId="2696"/>
        <pc:sldMkLst>
          <pc:docMk/>
          <pc:sldMk cId="2231309351" sldId="328"/>
        </pc:sldMkLst>
      </pc:sldChg>
      <pc:sldChg chg="del">
        <pc:chgData name="Ghadeer almujlly" userId="1000276827a0d2b4" providerId="LiveId" clId="{218716AA-0C7A-4C80-803F-D818877AAD38}" dt="2020-09-03T16:59:51.858" v="14" actId="2696"/>
        <pc:sldMkLst>
          <pc:docMk/>
          <pc:sldMk cId="1830648665" sldId="330"/>
        </pc:sldMkLst>
      </pc:sldChg>
      <pc:sldMasterChg chg="delSldLayout">
        <pc:chgData name="Ghadeer almujlly" userId="1000276827a0d2b4" providerId="LiveId" clId="{218716AA-0C7A-4C80-803F-D818877AAD38}" dt="2020-09-03T17:00:20.198" v="24" actId="2696"/>
        <pc:sldMasterMkLst>
          <pc:docMk/>
          <pc:sldMasterMk cId="0" sldId="2147483685"/>
        </pc:sldMasterMkLst>
        <pc:sldLayoutChg chg="del">
          <pc:chgData name="Ghadeer almujlly" userId="1000276827a0d2b4" providerId="LiveId" clId="{218716AA-0C7A-4C80-803F-D818877AAD38}" dt="2020-09-03T16:59:37.466" v="7" actId="2696"/>
          <pc:sldLayoutMkLst>
            <pc:docMk/>
            <pc:sldMasterMk cId="0" sldId="2147483685"/>
            <pc:sldLayoutMk cId="0" sldId="2147483650"/>
          </pc:sldLayoutMkLst>
        </pc:sldLayoutChg>
        <pc:sldLayoutChg chg="del">
          <pc:chgData name="Ghadeer almujlly" userId="1000276827a0d2b4" providerId="LiveId" clId="{218716AA-0C7A-4C80-803F-D818877AAD38}" dt="2020-09-03T16:59:39.518" v="10" actId="2696"/>
          <pc:sldLayoutMkLst>
            <pc:docMk/>
            <pc:sldMasterMk cId="0" sldId="2147483685"/>
            <pc:sldLayoutMk cId="0" sldId="2147483653"/>
          </pc:sldLayoutMkLst>
        </pc:sldLayoutChg>
        <pc:sldLayoutChg chg="del">
          <pc:chgData name="Ghadeer almujlly" userId="1000276827a0d2b4" providerId="LiveId" clId="{218716AA-0C7A-4C80-803F-D818877AAD38}" dt="2020-09-03T16:59:55.390" v="16" actId="2696"/>
          <pc:sldLayoutMkLst>
            <pc:docMk/>
            <pc:sldMasterMk cId="0" sldId="2147483685"/>
            <pc:sldLayoutMk cId="0" sldId="2147483665"/>
          </pc:sldLayoutMkLst>
        </pc:sldLayoutChg>
        <pc:sldLayoutChg chg="del">
          <pc:chgData name="Ghadeer almujlly" userId="1000276827a0d2b4" providerId="LiveId" clId="{218716AA-0C7A-4C80-803F-D818877AAD38}" dt="2020-09-03T17:00:09.257" v="22" actId="2696"/>
          <pc:sldLayoutMkLst>
            <pc:docMk/>
            <pc:sldMasterMk cId="0" sldId="2147483685"/>
            <pc:sldLayoutMk cId="0" sldId="2147483667"/>
          </pc:sldLayoutMkLst>
        </pc:sldLayoutChg>
        <pc:sldLayoutChg chg="del">
          <pc:chgData name="Ghadeer almujlly" userId="1000276827a0d2b4" providerId="LiveId" clId="{218716AA-0C7A-4C80-803F-D818877AAD38}" dt="2020-09-03T16:59:35.856" v="4" actId="2696"/>
          <pc:sldLayoutMkLst>
            <pc:docMk/>
            <pc:sldMasterMk cId="0" sldId="2147483685"/>
            <pc:sldLayoutMk cId="0" sldId="2147483669"/>
          </pc:sldLayoutMkLst>
        </pc:sldLayoutChg>
        <pc:sldLayoutChg chg="del">
          <pc:chgData name="Ghadeer almujlly" userId="1000276827a0d2b4" providerId="LiveId" clId="{218716AA-0C7A-4C80-803F-D818877AAD38}" dt="2020-09-03T16:59:41.136" v="13" actId="2696"/>
          <pc:sldLayoutMkLst>
            <pc:docMk/>
            <pc:sldMasterMk cId="0" sldId="2147483685"/>
            <pc:sldLayoutMk cId="0" sldId="2147483676"/>
          </pc:sldLayoutMkLst>
        </pc:sldLayoutChg>
        <pc:sldLayoutChg chg="del">
          <pc:chgData name="Ghadeer almujlly" userId="1000276827a0d2b4" providerId="LiveId" clId="{218716AA-0C7A-4C80-803F-D818877AAD38}" dt="2020-09-03T17:00:20.198" v="24" actId="2696"/>
          <pc:sldLayoutMkLst>
            <pc:docMk/>
            <pc:sldMasterMk cId="0" sldId="2147483685"/>
            <pc:sldLayoutMk cId="0" sldId="2147483683"/>
          </pc:sldLayoutMkLst>
        </pc:sldLayoutChg>
      </pc:sldMasterChg>
    </pc:docChg>
  </pc:docChgLst>
  <pc:docChgLst>
    <pc:chgData name="Ghadeer almujlly" userId="1000276827a0d2b4" providerId="LiveId" clId="{4B40515C-7699-4B7D-B1E2-839BE3C98440}"/>
    <pc:docChg chg="modSld">
      <pc:chgData name="Ghadeer almujlly" userId="1000276827a0d2b4" providerId="LiveId" clId="{4B40515C-7699-4B7D-B1E2-839BE3C98440}" dt="2020-09-03T12:19:21.719" v="3" actId="1076"/>
      <pc:docMkLst>
        <pc:docMk/>
      </pc:docMkLst>
      <pc:sldChg chg="modSp">
        <pc:chgData name="Ghadeer almujlly" userId="1000276827a0d2b4" providerId="LiveId" clId="{4B40515C-7699-4B7D-B1E2-839BE3C98440}" dt="2020-09-03T12:19:21.719" v="3" actId="1076"/>
        <pc:sldMkLst>
          <pc:docMk/>
          <pc:sldMk cId="0" sldId="271"/>
        </pc:sldMkLst>
        <pc:picChg chg="mod">
          <ac:chgData name="Ghadeer almujlly" userId="1000276827a0d2b4" providerId="LiveId" clId="{4B40515C-7699-4B7D-B1E2-839BE3C98440}" dt="2020-09-03T12:19:21.719" v="3" actId="1076"/>
          <ac:picMkLst>
            <pc:docMk/>
            <pc:sldMk cId="0" sldId="271"/>
            <ac:picMk id="25" creationId="{0601DAD4-D97E-4983-BA90-FEA542C463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Google Shape;3076;g77cf0412cd_0_39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7" name="Google Shape;3077;g77cf0412cd_0_39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364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9" name="Google Shape;4749;g77cf0412cd_0_19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0" name="Google Shape;4750;g77cf0412cd_0_19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03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757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94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72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4">
  <p:cSld name="CUSTOM_6_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119" name="Google Shape;119;p24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20" name="Google Shape;120;p2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4"/>
          <p:cNvSpPr txBox="1">
            <a:spLocks noGrp="1"/>
          </p:cNvSpPr>
          <p:nvPr>
            <p:ph type="title" idx="2"/>
          </p:nvPr>
        </p:nvSpPr>
        <p:spPr>
          <a:xfrm>
            <a:off x="1590350" y="2222711"/>
            <a:ext cx="59634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9">
  <p:cSld name="CUSTOM_9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Google Shape;173;p32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74" name="Google Shape;174;p3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32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37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2"/>
          <p:cNvSpPr txBox="1">
            <a:spLocks noGrp="1"/>
          </p:cNvSpPr>
          <p:nvPr>
            <p:ph type="subTitle" idx="1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1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70" r:id="rId11"/>
    <p:sldLayoutId id="214748367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 /><Relationship Id="rId3" Type="http://schemas.openxmlformats.org/officeDocument/2006/relationships/slide" Target="slide6.xml" /><Relationship Id="rId7" Type="http://schemas.openxmlformats.org/officeDocument/2006/relationships/slide" Target="slide8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Relationship Id="rId6" Type="http://schemas.openxmlformats.org/officeDocument/2006/relationships/slide" Target="slide4.xml" /><Relationship Id="rId5" Type="http://schemas.openxmlformats.org/officeDocument/2006/relationships/slide" Target="slide5.xml" /><Relationship Id="rId10" Type="http://schemas.openxmlformats.org/officeDocument/2006/relationships/image" Target="../media/image3.svg" /><Relationship Id="rId4" Type="http://schemas.openxmlformats.org/officeDocument/2006/relationships/slide" Target="slide7.xml" /><Relationship Id="rId9" Type="http://schemas.openxmlformats.org/officeDocument/2006/relationships/image" Target="../media/image2.sv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1.xml" /><Relationship Id="rId6" Type="http://schemas.openxmlformats.org/officeDocument/2006/relationships/slide" Target="slide3.xml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1.xml" /><Relationship Id="rId6" Type="http://schemas.openxmlformats.org/officeDocument/2006/relationships/slide" Target="slide3.xml" /><Relationship Id="rId5" Type="http://schemas.microsoft.com/office/2007/relationships/hdphoto" Target="../media/hdphoto2.wdp" /><Relationship Id="rId4" Type="http://schemas.openxmlformats.org/officeDocument/2006/relationships/image" Target="../media/image5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1.xml" /><Relationship Id="rId6" Type="http://schemas.openxmlformats.org/officeDocument/2006/relationships/slide" Target="slide3.xml" /><Relationship Id="rId5" Type="http://schemas.microsoft.com/office/2007/relationships/hdphoto" Target="../media/hdphoto3.wdp" /><Relationship Id="rId4" Type="http://schemas.openxmlformats.org/officeDocument/2006/relationships/image" Target="../media/image6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1.xml" /><Relationship Id="rId6" Type="http://schemas.openxmlformats.org/officeDocument/2006/relationships/slide" Target="slide3.xml" /><Relationship Id="rId5" Type="http://schemas.microsoft.com/office/2007/relationships/hdphoto" Target="../media/hdphoto4.wdp" /><Relationship Id="rId4" Type="http://schemas.openxmlformats.org/officeDocument/2006/relationships/image" Target="../media/image7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1.xml" /><Relationship Id="rId6" Type="http://schemas.openxmlformats.org/officeDocument/2006/relationships/slide" Target="slide3.xml" /><Relationship Id="rId5" Type="http://schemas.microsoft.com/office/2007/relationships/hdphoto" Target="../media/hdphoto5.wdp" /><Relationship Id="rId4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/>
              <a:t>السلام عليكم ورحمه الله وبركاته</a:t>
            </a: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Google Shape;3079;p76"/>
          <p:cNvSpPr/>
          <p:nvPr/>
        </p:nvSpPr>
        <p:spPr>
          <a:xfrm>
            <a:off x="4806684" y="1865038"/>
            <a:ext cx="2761200" cy="1840800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1" name="Google Shape;3081;p76"/>
          <p:cNvSpPr txBox="1">
            <a:spLocks noGrp="1"/>
          </p:cNvSpPr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/>
              <a:t>لعبة حركة ستوب</a:t>
            </a:r>
            <a:endParaRPr dirty="0"/>
          </a:p>
        </p:txBody>
      </p:sp>
      <p:sp>
        <p:nvSpPr>
          <p:cNvPr id="3083" name="Google Shape;3083;p76"/>
          <p:cNvSpPr/>
          <p:nvPr/>
        </p:nvSpPr>
        <p:spPr>
          <a:xfrm>
            <a:off x="-545200" y="2114025"/>
            <a:ext cx="1092588" cy="6345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4" name="Google Shape;3084;p76"/>
          <p:cNvSpPr/>
          <p:nvPr/>
        </p:nvSpPr>
        <p:spPr>
          <a:xfrm>
            <a:off x="8171298" y="3224401"/>
            <a:ext cx="1268709" cy="1012700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6" name="Google Shape;3086;p76"/>
          <p:cNvSpPr/>
          <p:nvPr/>
        </p:nvSpPr>
        <p:spPr>
          <a:xfrm>
            <a:off x="494250" y="2820800"/>
            <a:ext cx="1440766" cy="836763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87" name="Google Shape;3087;p76"/>
          <p:cNvGrpSpPr/>
          <p:nvPr/>
        </p:nvGrpSpPr>
        <p:grpSpPr>
          <a:xfrm>
            <a:off x="2135062" y="1493404"/>
            <a:ext cx="2212874" cy="3654094"/>
            <a:chOff x="2135062" y="1493404"/>
            <a:chExt cx="2212874" cy="3654094"/>
          </a:xfrm>
        </p:grpSpPr>
        <p:sp>
          <p:nvSpPr>
            <p:cNvPr id="3088" name="Google Shape;3088;p76"/>
            <p:cNvSpPr/>
            <p:nvPr/>
          </p:nvSpPr>
          <p:spPr>
            <a:xfrm>
              <a:off x="4171440" y="2946660"/>
              <a:ext cx="95785" cy="16868"/>
            </a:xfrm>
            <a:custGeom>
              <a:avLst/>
              <a:gdLst/>
              <a:ahLst/>
              <a:cxnLst/>
              <a:rect l="l" t="t" r="r" b="b"/>
              <a:pathLst>
                <a:path w="2067" h="364" extrusionOk="0">
                  <a:moveTo>
                    <a:pt x="1654" y="0"/>
                  </a:moveTo>
                  <a:cubicBezTo>
                    <a:pt x="1316" y="0"/>
                    <a:pt x="768" y="63"/>
                    <a:pt x="0" y="363"/>
                  </a:cubicBezTo>
                  <a:lnTo>
                    <a:pt x="2052" y="31"/>
                  </a:lnTo>
                  <a:lnTo>
                    <a:pt x="2052" y="31"/>
                  </a:lnTo>
                  <a:cubicBezTo>
                    <a:pt x="2055" y="31"/>
                    <a:pt x="2057" y="31"/>
                    <a:pt x="2059" y="31"/>
                  </a:cubicBezTo>
                  <a:cubicBezTo>
                    <a:pt x="2064" y="31"/>
                    <a:pt x="2067" y="31"/>
                    <a:pt x="2067" y="29"/>
                  </a:cubicBezTo>
                  <a:lnTo>
                    <a:pt x="2067" y="29"/>
                  </a:lnTo>
                  <a:lnTo>
                    <a:pt x="2052" y="31"/>
                  </a:lnTo>
                  <a:lnTo>
                    <a:pt x="2052" y="31"/>
                  </a:lnTo>
                  <a:cubicBezTo>
                    <a:pt x="2010" y="28"/>
                    <a:pt x="1878" y="0"/>
                    <a:pt x="1654" y="0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89" name="Google Shape;3089;p76"/>
            <p:cNvGrpSpPr/>
            <p:nvPr/>
          </p:nvGrpSpPr>
          <p:grpSpPr>
            <a:xfrm>
              <a:off x="2135062" y="1493404"/>
              <a:ext cx="2212874" cy="3654094"/>
              <a:chOff x="14414750" y="5655625"/>
              <a:chExt cx="1193825" cy="1971350"/>
            </a:xfrm>
          </p:grpSpPr>
          <p:sp>
            <p:nvSpPr>
              <p:cNvPr id="3090" name="Google Shape;3090;p76"/>
              <p:cNvSpPr/>
              <p:nvPr/>
            </p:nvSpPr>
            <p:spPr>
              <a:xfrm>
                <a:off x="14782550" y="6626525"/>
                <a:ext cx="430875" cy="151550"/>
              </a:xfrm>
              <a:custGeom>
                <a:avLst/>
                <a:gdLst/>
                <a:ahLst/>
                <a:cxnLst/>
                <a:rect l="l" t="t" r="r" b="b"/>
                <a:pathLst>
                  <a:path w="17235" h="6062" extrusionOk="0">
                    <a:moveTo>
                      <a:pt x="14863" y="0"/>
                    </a:moveTo>
                    <a:cubicBezTo>
                      <a:pt x="9413" y="0"/>
                      <a:pt x="810" y="3031"/>
                      <a:pt x="0" y="6061"/>
                    </a:cubicBezTo>
                    <a:cubicBezTo>
                      <a:pt x="0" y="6061"/>
                      <a:pt x="15532" y="1988"/>
                      <a:pt x="17235" y="256"/>
                    </a:cubicBezTo>
                    <a:cubicBezTo>
                      <a:pt x="16560" y="81"/>
                      <a:pt x="15754" y="0"/>
                      <a:pt x="14863" y="0"/>
                    </a:cubicBezTo>
                    <a:close/>
                  </a:path>
                </a:pathLst>
              </a:custGeom>
              <a:solidFill>
                <a:srgbClr val="7956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76"/>
              <p:cNvSpPr/>
              <p:nvPr/>
            </p:nvSpPr>
            <p:spPr>
              <a:xfrm>
                <a:off x="14872975" y="7535650"/>
                <a:ext cx="57775" cy="881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3527" extrusionOk="0">
                    <a:moveTo>
                      <a:pt x="1611" y="1"/>
                    </a:moveTo>
                    <a:cubicBezTo>
                      <a:pt x="1247" y="183"/>
                      <a:pt x="669" y="457"/>
                      <a:pt x="0" y="822"/>
                    </a:cubicBezTo>
                    <a:cubicBezTo>
                      <a:pt x="517" y="1946"/>
                      <a:pt x="1003" y="2919"/>
                      <a:pt x="1429" y="3527"/>
                    </a:cubicBezTo>
                    <a:cubicBezTo>
                      <a:pt x="2310" y="2980"/>
                      <a:pt x="2128" y="852"/>
                      <a:pt x="1702" y="183"/>
                    </a:cubicBezTo>
                    <a:cubicBezTo>
                      <a:pt x="1672" y="153"/>
                      <a:pt x="1642" y="92"/>
                      <a:pt x="1611" y="1"/>
                    </a:cubicBezTo>
                    <a:close/>
                  </a:path>
                </a:pathLst>
              </a:custGeom>
              <a:solidFill>
                <a:srgbClr val="ECEF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76"/>
              <p:cNvSpPr/>
              <p:nvPr/>
            </p:nvSpPr>
            <p:spPr>
              <a:xfrm>
                <a:off x="14786350" y="7283375"/>
                <a:ext cx="129200" cy="272825"/>
              </a:xfrm>
              <a:custGeom>
                <a:avLst/>
                <a:gdLst/>
                <a:ahLst/>
                <a:cxnLst/>
                <a:rect l="l" t="t" r="r" b="b"/>
                <a:pathLst>
                  <a:path w="5168" h="10913" extrusionOk="0">
                    <a:moveTo>
                      <a:pt x="2584" y="1"/>
                    </a:moveTo>
                    <a:cubicBezTo>
                      <a:pt x="2462" y="213"/>
                      <a:pt x="973" y="1308"/>
                      <a:pt x="0" y="2037"/>
                    </a:cubicBezTo>
                    <a:cubicBezTo>
                      <a:pt x="578" y="3648"/>
                      <a:pt x="2097" y="7843"/>
                      <a:pt x="3465" y="10913"/>
                    </a:cubicBezTo>
                    <a:cubicBezTo>
                      <a:pt x="4164" y="10548"/>
                      <a:pt x="4712" y="10274"/>
                      <a:pt x="5076" y="10092"/>
                    </a:cubicBezTo>
                    <a:cubicBezTo>
                      <a:pt x="4681" y="8724"/>
                      <a:pt x="5167" y="2888"/>
                      <a:pt x="5167" y="2888"/>
                    </a:cubicBezTo>
                    <a:lnTo>
                      <a:pt x="2584" y="1"/>
                    </a:ln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76"/>
              <p:cNvSpPr/>
              <p:nvPr/>
            </p:nvSpPr>
            <p:spPr>
              <a:xfrm>
                <a:off x="14765825" y="7334300"/>
                <a:ext cx="142875" cy="292675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11707" extrusionOk="0">
                    <a:moveTo>
                      <a:pt x="821" y="0"/>
                    </a:moveTo>
                    <a:cubicBezTo>
                      <a:pt x="335" y="334"/>
                      <a:pt x="1" y="578"/>
                      <a:pt x="1" y="578"/>
                    </a:cubicBezTo>
                    <a:cubicBezTo>
                      <a:pt x="1" y="578"/>
                      <a:pt x="1490" y="6322"/>
                      <a:pt x="3070" y="9514"/>
                    </a:cubicBezTo>
                    <a:cubicBezTo>
                      <a:pt x="3618" y="10608"/>
                      <a:pt x="4165" y="11398"/>
                      <a:pt x="4681" y="11581"/>
                    </a:cubicBezTo>
                    <a:cubicBezTo>
                      <a:pt x="4885" y="11668"/>
                      <a:pt x="5074" y="11706"/>
                      <a:pt x="5243" y="11706"/>
                    </a:cubicBezTo>
                    <a:cubicBezTo>
                      <a:pt x="5428" y="11706"/>
                      <a:pt x="5588" y="11660"/>
                      <a:pt x="5715" y="11581"/>
                    </a:cubicBezTo>
                    <a:cubicBezTo>
                      <a:pt x="5289" y="10973"/>
                      <a:pt x="4803" y="10000"/>
                      <a:pt x="4286" y="8876"/>
                    </a:cubicBezTo>
                    <a:cubicBezTo>
                      <a:pt x="2918" y="5806"/>
                      <a:pt x="1399" y="1611"/>
                      <a:pt x="821" y="0"/>
                    </a:cubicBez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76"/>
              <p:cNvSpPr/>
              <p:nvPr/>
            </p:nvSpPr>
            <p:spPr>
              <a:xfrm>
                <a:off x="15219475" y="7284125"/>
                <a:ext cx="241675" cy="48675"/>
              </a:xfrm>
              <a:custGeom>
                <a:avLst/>
                <a:gdLst/>
                <a:ahLst/>
                <a:cxnLst/>
                <a:rect l="l" t="t" r="r" b="b"/>
                <a:pathLst>
                  <a:path w="9667" h="1947" extrusionOk="0">
                    <a:moveTo>
                      <a:pt x="153" y="1"/>
                    </a:moveTo>
                    <a:cubicBezTo>
                      <a:pt x="153" y="609"/>
                      <a:pt x="153" y="1095"/>
                      <a:pt x="122" y="1217"/>
                    </a:cubicBezTo>
                    <a:cubicBezTo>
                      <a:pt x="1" y="1612"/>
                      <a:pt x="9667" y="1946"/>
                      <a:pt x="9667" y="1946"/>
                    </a:cubicBezTo>
                    <a:cubicBezTo>
                      <a:pt x="9667" y="1946"/>
                      <a:pt x="9606" y="1490"/>
                      <a:pt x="9393" y="974"/>
                    </a:cubicBezTo>
                    <a:cubicBezTo>
                      <a:pt x="6809" y="700"/>
                      <a:pt x="1672" y="123"/>
                      <a:pt x="153" y="1"/>
                    </a:cubicBez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5" name="Google Shape;3095;p76"/>
              <p:cNvSpPr/>
              <p:nvPr/>
            </p:nvSpPr>
            <p:spPr>
              <a:xfrm>
                <a:off x="15222525" y="7167125"/>
                <a:ext cx="183900" cy="133750"/>
              </a:xfrm>
              <a:custGeom>
                <a:avLst/>
                <a:gdLst/>
                <a:ahLst/>
                <a:cxnLst/>
                <a:rect l="l" t="t" r="r" b="b"/>
                <a:pathLst>
                  <a:path w="7356" h="5350" extrusionOk="0">
                    <a:moveTo>
                      <a:pt x="0" y="0"/>
                    </a:moveTo>
                    <a:cubicBezTo>
                      <a:pt x="0" y="0"/>
                      <a:pt x="61" y="2918"/>
                      <a:pt x="31" y="4681"/>
                    </a:cubicBezTo>
                    <a:cubicBezTo>
                      <a:pt x="1095" y="4772"/>
                      <a:pt x="3861" y="5046"/>
                      <a:pt x="6353" y="5350"/>
                    </a:cubicBezTo>
                    <a:cubicBezTo>
                      <a:pt x="6718" y="4833"/>
                      <a:pt x="7113" y="4438"/>
                      <a:pt x="7356" y="4225"/>
                    </a:cubicBezTo>
                    <a:cubicBezTo>
                      <a:pt x="7295" y="4225"/>
                      <a:pt x="7234" y="4225"/>
                      <a:pt x="7174" y="4255"/>
                    </a:cubicBezTo>
                    <a:cubicBezTo>
                      <a:pt x="7079" y="4274"/>
                      <a:pt x="6985" y="4283"/>
                      <a:pt x="6891" y="4283"/>
                    </a:cubicBezTo>
                    <a:cubicBezTo>
                      <a:pt x="5010" y="4283"/>
                      <a:pt x="3465" y="669"/>
                      <a:pt x="3465" y="66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6" name="Google Shape;3096;p76"/>
              <p:cNvSpPr/>
              <p:nvPr/>
            </p:nvSpPr>
            <p:spPr>
              <a:xfrm>
                <a:off x="15381350" y="7272450"/>
                <a:ext cx="72950" cy="36025"/>
              </a:xfrm>
              <a:custGeom>
                <a:avLst/>
                <a:gdLst/>
                <a:ahLst/>
                <a:cxnLst/>
                <a:rect l="l" t="t" r="r" b="b"/>
                <a:pathLst>
                  <a:path w="2918" h="1441" extrusionOk="0">
                    <a:moveTo>
                      <a:pt x="1204" y="0"/>
                    </a:moveTo>
                    <a:cubicBezTo>
                      <a:pt x="1139" y="0"/>
                      <a:pt x="1072" y="4"/>
                      <a:pt x="1003" y="12"/>
                    </a:cubicBezTo>
                    <a:cubicBezTo>
                      <a:pt x="760" y="225"/>
                      <a:pt x="365" y="620"/>
                      <a:pt x="0" y="1106"/>
                    </a:cubicBezTo>
                    <a:cubicBezTo>
                      <a:pt x="1094" y="1228"/>
                      <a:pt x="2128" y="1349"/>
                      <a:pt x="2918" y="1441"/>
                    </a:cubicBezTo>
                    <a:cubicBezTo>
                      <a:pt x="2662" y="787"/>
                      <a:pt x="2141" y="0"/>
                      <a:pt x="1204" y="0"/>
                    </a:cubicBezTo>
                    <a:close/>
                  </a:path>
                </a:pathLst>
              </a:custGeom>
              <a:solidFill>
                <a:srgbClr val="ECEF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76"/>
              <p:cNvSpPr/>
              <p:nvPr/>
            </p:nvSpPr>
            <p:spPr>
              <a:xfrm>
                <a:off x="14816750" y="7204350"/>
                <a:ext cx="169475" cy="160350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6414" extrusionOk="0">
                    <a:moveTo>
                      <a:pt x="1429" y="0"/>
                    </a:moveTo>
                    <a:cubicBezTo>
                      <a:pt x="638" y="1003"/>
                      <a:pt x="669" y="2888"/>
                      <a:pt x="669" y="2888"/>
                    </a:cubicBezTo>
                    <a:cubicBezTo>
                      <a:pt x="669" y="2888"/>
                      <a:pt x="0" y="5715"/>
                      <a:pt x="4073" y="6414"/>
                    </a:cubicBezTo>
                    <a:cubicBezTo>
                      <a:pt x="6778" y="3982"/>
                      <a:pt x="6414" y="3830"/>
                      <a:pt x="6414" y="3830"/>
                    </a:cubicBezTo>
                    <a:cubicBezTo>
                      <a:pt x="6414" y="3830"/>
                      <a:pt x="2249" y="1915"/>
                      <a:pt x="1429" y="0"/>
                    </a:cubicBezTo>
                    <a:close/>
                  </a:path>
                </a:pathLst>
              </a:custGeom>
              <a:solidFill>
                <a:srgbClr val="ECEF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76"/>
              <p:cNvSpPr/>
              <p:nvPr/>
            </p:nvSpPr>
            <p:spPr>
              <a:xfrm>
                <a:off x="15198975" y="7115450"/>
                <a:ext cx="156550" cy="80025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3201" extrusionOk="0">
                    <a:moveTo>
                      <a:pt x="0" y="0"/>
                    </a:moveTo>
                    <a:cubicBezTo>
                      <a:pt x="0" y="0"/>
                      <a:pt x="243" y="2158"/>
                      <a:pt x="973" y="2645"/>
                    </a:cubicBezTo>
                    <a:cubicBezTo>
                      <a:pt x="1404" y="2963"/>
                      <a:pt x="2644" y="3201"/>
                      <a:pt x="3674" y="3201"/>
                    </a:cubicBezTo>
                    <a:cubicBezTo>
                      <a:pt x="4314" y="3201"/>
                      <a:pt x="4874" y="3109"/>
                      <a:pt x="5107" y="2888"/>
                    </a:cubicBezTo>
                    <a:cubicBezTo>
                      <a:pt x="5714" y="2310"/>
                      <a:pt x="6262" y="213"/>
                      <a:pt x="6262" y="213"/>
                    </a:cubicBezTo>
                    <a:lnTo>
                      <a:pt x="6262" y="213"/>
                    </a:lnTo>
                    <a:cubicBezTo>
                      <a:pt x="6261" y="213"/>
                      <a:pt x="4848" y="456"/>
                      <a:pt x="3206" y="456"/>
                    </a:cubicBezTo>
                    <a:cubicBezTo>
                      <a:pt x="2124" y="456"/>
                      <a:pt x="942" y="350"/>
                      <a:pt x="0" y="0"/>
                    </a:cubicBezTo>
                    <a:close/>
                  </a:path>
                </a:pathLst>
              </a:custGeom>
              <a:solidFill>
                <a:srgbClr val="ECEF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76"/>
              <p:cNvSpPr/>
              <p:nvPr/>
            </p:nvSpPr>
            <p:spPr>
              <a:xfrm>
                <a:off x="14816750" y="6616200"/>
                <a:ext cx="369325" cy="660350"/>
              </a:xfrm>
              <a:custGeom>
                <a:avLst/>
                <a:gdLst/>
                <a:ahLst/>
                <a:cxnLst/>
                <a:rect l="l" t="t" r="r" b="b"/>
                <a:pathLst>
                  <a:path w="14773" h="26414" extrusionOk="0">
                    <a:moveTo>
                      <a:pt x="12918" y="0"/>
                    </a:moveTo>
                    <a:lnTo>
                      <a:pt x="0" y="4833"/>
                    </a:lnTo>
                    <a:cubicBezTo>
                      <a:pt x="0" y="4833"/>
                      <a:pt x="182" y="13070"/>
                      <a:pt x="5441" y="14955"/>
                    </a:cubicBezTo>
                    <a:cubicBezTo>
                      <a:pt x="3404" y="18450"/>
                      <a:pt x="1550" y="24712"/>
                      <a:pt x="1550" y="24712"/>
                    </a:cubicBezTo>
                    <a:lnTo>
                      <a:pt x="3009" y="26414"/>
                    </a:lnTo>
                    <a:cubicBezTo>
                      <a:pt x="5471" y="22888"/>
                      <a:pt x="9818" y="16353"/>
                      <a:pt x="9453" y="14803"/>
                    </a:cubicBezTo>
                    <a:cubicBezTo>
                      <a:pt x="8936" y="12675"/>
                      <a:pt x="4316" y="8724"/>
                      <a:pt x="4742" y="5775"/>
                    </a:cubicBezTo>
                    <a:cubicBezTo>
                      <a:pt x="7325" y="3617"/>
                      <a:pt x="12523" y="2006"/>
                      <a:pt x="14772" y="1398"/>
                    </a:cubicBezTo>
                    <a:cubicBezTo>
                      <a:pt x="13648" y="578"/>
                      <a:pt x="12918" y="0"/>
                      <a:pt x="12918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76"/>
              <p:cNvSpPr/>
              <p:nvPr/>
            </p:nvSpPr>
            <p:spPr>
              <a:xfrm>
                <a:off x="14889592" y="6651150"/>
                <a:ext cx="552450" cy="670250"/>
              </a:xfrm>
              <a:custGeom>
                <a:avLst/>
                <a:gdLst/>
                <a:ahLst/>
                <a:cxnLst/>
                <a:rect l="l" t="t" r="r" b="b"/>
                <a:pathLst>
                  <a:path w="22098" h="26810" extrusionOk="0">
                    <a:moveTo>
                      <a:pt x="11763" y="0"/>
                    </a:moveTo>
                    <a:cubicBezTo>
                      <a:pt x="9514" y="608"/>
                      <a:pt x="4316" y="2219"/>
                      <a:pt x="1733" y="4377"/>
                    </a:cubicBezTo>
                    <a:cubicBezTo>
                      <a:pt x="1307" y="7326"/>
                      <a:pt x="5927" y="11277"/>
                      <a:pt x="6444" y="13405"/>
                    </a:cubicBezTo>
                    <a:cubicBezTo>
                      <a:pt x="6809" y="14955"/>
                      <a:pt x="2462" y="21490"/>
                      <a:pt x="0" y="25016"/>
                    </a:cubicBezTo>
                    <a:lnTo>
                      <a:pt x="1550" y="26809"/>
                    </a:lnTo>
                    <a:cubicBezTo>
                      <a:pt x="1550" y="26809"/>
                      <a:pt x="8511" y="17691"/>
                      <a:pt x="8967" y="15958"/>
                    </a:cubicBezTo>
                    <a:cubicBezTo>
                      <a:pt x="9392" y="14195"/>
                      <a:pt x="6870" y="5990"/>
                      <a:pt x="6870" y="5988"/>
                    </a:cubicBezTo>
                    <a:lnTo>
                      <a:pt x="6870" y="5988"/>
                    </a:lnTo>
                    <a:cubicBezTo>
                      <a:pt x="6871" y="5989"/>
                      <a:pt x="12246" y="10669"/>
                      <a:pt x="14267" y="10669"/>
                    </a:cubicBezTo>
                    <a:cubicBezTo>
                      <a:pt x="14273" y="10669"/>
                      <a:pt x="14280" y="10669"/>
                      <a:pt x="14286" y="10669"/>
                    </a:cubicBezTo>
                    <a:lnTo>
                      <a:pt x="14286" y="10669"/>
                    </a:lnTo>
                    <a:cubicBezTo>
                      <a:pt x="14286" y="10669"/>
                      <a:pt x="11186" y="15259"/>
                      <a:pt x="13253" y="19514"/>
                    </a:cubicBezTo>
                    <a:cubicBezTo>
                      <a:pt x="14522" y="20069"/>
                      <a:pt x="15456" y="20234"/>
                      <a:pt x="16119" y="20234"/>
                    </a:cubicBezTo>
                    <a:cubicBezTo>
                      <a:pt x="17091" y="20234"/>
                      <a:pt x="17478" y="19879"/>
                      <a:pt x="17478" y="19879"/>
                    </a:cubicBezTo>
                    <a:cubicBezTo>
                      <a:pt x="17478" y="19879"/>
                      <a:pt x="22098" y="9119"/>
                      <a:pt x="21308" y="7569"/>
                    </a:cubicBezTo>
                    <a:cubicBezTo>
                      <a:pt x="21004" y="6991"/>
                      <a:pt x="14924" y="2371"/>
                      <a:pt x="11763" y="0"/>
                    </a:cubicBezTo>
                    <a:close/>
                  </a:path>
                </a:pathLst>
              </a:custGeom>
              <a:solidFill>
                <a:srgbClr val="98DA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76"/>
              <p:cNvSpPr/>
              <p:nvPr/>
            </p:nvSpPr>
            <p:spPr>
              <a:xfrm>
                <a:off x="15485500" y="6442175"/>
                <a:ext cx="5275" cy="4025"/>
              </a:xfrm>
              <a:custGeom>
                <a:avLst/>
                <a:gdLst/>
                <a:ahLst/>
                <a:cxnLst/>
                <a:rect l="l" t="t" r="r" b="b"/>
                <a:pathLst>
                  <a:path w="211" h="161" extrusionOk="0">
                    <a:moveTo>
                      <a:pt x="211" y="1"/>
                    </a:moveTo>
                    <a:lnTo>
                      <a:pt x="211" y="1"/>
                    </a:lnTo>
                    <a:cubicBezTo>
                      <a:pt x="85" y="101"/>
                      <a:pt x="1" y="160"/>
                      <a:pt x="10" y="160"/>
                    </a:cubicBezTo>
                    <a:cubicBezTo>
                      <a:pt x="12" y="160"/>
                      <a:pt x="18" y="158"/>
                      <a:pt x="29" y="153"/>
                    </a:cubicBezTo>
                    <a:cubicBezTo>
                      <a:pt x="89" y="153"/>
                      <a:pt x="150" y="92"/>
                      <a:pt x="211" y="1"/>
                    </a:cubicBez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76"/>
              <p:cNvSpPr/>
              <p:nvPr/>
            </p:nvSpPr>
            <p:spPr>
              <a:xfrm>
                <a:off x="15073246" y="6375411"/>
                <a:ext cx="471925" cy="221579"/>
              </a:xfrm>
              <a:custGeom>
                <a:avLst/>
                <a:gdLst/>
                <a:ahLst/>
                <a:cxnLst/>
                <a:rect l="l" t="t" r="r" b="b"/>
                <a:pathLst>
                  <a:path w="18877" h="9159" extrusionOk="0">
                    <a:moveTo>
                      <a:pt x="1886" y="1"/>
                    </a:moveTo>
                    <a:lnTo>
                      <a:pt x="1" y="2919"/>
                    </a:lnTo>
                    <a:cubicBezTo>
                      <a:pt x="1" y="2919"/>
                      <a:pt x="578" y="6931"/>
                      <a:pt x="2737" y="8724"/>
                    </a:cubicBezTo>
                    <a:cubicBezTo>
                      <a:pt x="3099" y="9028"/>
                      <a:pt x="3793" y="9159"/>
                      <a:pt x="4702" y="9159"/>
                    </a:cubicBezTo>
                    <a:cubicBezTo>
                      <a:pt x="8439" y="9159"/>
                      <a:pt x="15821" y="6945"/>
                      <a:pt x="18877" y="5381"/>
                    </a:cubicBezTo>
                    <a:lnTo>
                      <a:pt x="18877" y="5381"/>
                    </a:lnTo>
                    <a:cubicBezTo>
                      <a:pt x="15716" y="6232"/>
                      <a:pt x="8968" y="7934"/>
                      <a:pt x="6597" y="8116"/>
                    </a:cubicBezTo>
                    <a:cubicBezTo>
                      <a:pt x="6538" y="8120"/>
                      <a:pt x="6479" y="8121"/>
                      <a:pt x="6420" y="8121"/>
                    </a:cubicBezTo>
                    <a:cubicBezTo>
                      <a:pt x="3357" y="8121"/>
                      <a:pt x="1308" y="3527"/>
                      <a:pt x="1308" y="3527"/>
                    </a:cubicBezTo>
                    <a:lnTo>
                      <a:pt x="2797" y="1064"/>
                    </a:lnTo>
                    <a:lnTo>
                      <a:pt x="1886" y="1"/>
                    </a:ln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76"/>
              <p:cNvSpPr/>
              <p:nvPr/>
            </p:nvSpPr>
            <p:spPr>
              <a:xfrm>
                <a:off x="15104725" y="6393067"/>
                <a:ext cx="503850" cy="183475"/>
              </a:xfrm>
              <a:custGeom>
                <a:avLst/>
                <a:gdLst/>
                <a:ahLst/>
                <a:cxnLst/>
                <a:rect l="l" t="t" r="r" b="b"/>
                <a:pathLst>
                  <a:path w="20154" h="7339" extrusionOk="0">
                    <a:moveTo>
                      <a:pt x="15442" y="2013"/>
                    </a:moveTo>
                    <a:cubicBezTo>
                      <a:pt x="15382" y="2103"/>
                      <a:pt x="15321" y="2164"/>
                      <a:pt x="15261" y="2165"/>
                    </a:cubicBezTo>
                    <a:lnTo>
                      <a:pt x="15261" y="2165"/>
                    </a:lnTo>
                    <a:cubicBezTo>
                      <a:pt x="15282" y="2146"/>
                      <a:pt x="15343" y="2092"/>
                      <a:pt x="15442" y="2013"/>
                    </a:cubicBezTo>
                    <a:close/>
                    <a:moveTo>
                      <a:pt x="15803" y="0"/>
                    </a:moveTo>
                    <a:cubicBezTo>
                      <a:pt x="15242" y="0"/>
                      <a:pt x="14776" y="1439"/>
                      <a:pt x="13405" y="1439"/>
                    </a:cubicBezTo>
                    <a:cubicBezTo>
                      <a:pt x="13365" y="1439"/>
                      <a:pt x="13325" y="1438"/>
                      <a:pt x="13284" y="1435"/>
                    </a:cubicBezTo>
                    <a:cubicBezTo>
                      <a:pt x="13262" y="1433"/>
                      <a:pt x="13241" y="1432"/>
                      <a:pt x="13220" y="1432"/>
                    </a:cubicBezTo>
                    <a:cubicBezTo>
                      <a:pt x="12191" y="1432"/>
                      <a:pt x="11491" y="3563"/>
                      <a:pt x="11491" y="3563"/>
                    </a:cubicBezTo>
                    <a:lnTo>
                      <a:pt x="4834" y="4262"/>
                    </a:lnTo>
                    <a:lnTo>
                      <a:pt x="1521" y="310"/>
                    </a:lnTo>
                    <a:lnTo>
                      <a:pt x="1" y="2773"/>
                    </a:lnTo>
                    <a:cubicBezTo>
                      <a:pt x="1" y="2773"/>
                      <a:pt x="2037" y="7339"/>
                      <a:pt x="5085" y="7339"/>
                    </a:cubicBezTo>
                    <a:cubicBezTo>
                      <a:pt x="5152" y="7339"/>
                      <a:pt x="5221" y="7336"/>
                      <a:pt x="5290" y="7332"/>
                    </a:cubicBezTo>
                    <a:cubicBezTo>
                      <a:pt x="7661" y="7180"/>
                      <a:pt x="14409" y="5478"/>
                      <a:pt x="17570" y="4627"/>
                    </a:cubicBezTo>
                    <a:cubicBezTo>
                      <a:pt x="18178" y="4323"/>
                      <a:pt x="18634" y="4019"/>
                      <a:pt x="18816" y="3776"/>
                    </a:cubicBezTo>
                    <a:cubicBezTo>
                      <a:pt x="20153" y="2073"/>
                      <a:pt x="17904" y="1739"/>
                      <a:pt x="17904" y="1739"/>
                    </a:cubicBezTo>
                    <a:cubicBezTo>
                      <a:pt x="17904" y="1739"/>
                      <a:pt x="19272" y="979"/>
                      <a:pt x="18664" y="645"/>
                    </a:cubicBezTo>
                    <a:cubicBezTo>
                      <a:pt x="18619" y="623"/>
                      <a:pt x="18561" y="612"/>
                      <a:pt x="18492" y="612"/>
                    </a:cubicBezTo>
                    <a:cubicBezTo>
                      <a:pt x="17806" y="612"/>
                      <a:pt x="16022" y="1626"/>
                      <a:pt x="15442" y="2013"/>
                    </a:cubicBezTo>
                    <a:cubicBezTo>
                      <a:pt x="15807" y="1526"/>
                      <a:pt x="16354" y="128"/>
                      <a:pt x="15868" y="7"/>
                    </a:cubicBezTo>
                    <a:cubicBezTo>
                      <a:pt x="15846" y="2"/>
                      <a:pt x="15824" y="0"/>
                      <a:pt x="15803" y="0"/>
                    </a:cubicBez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76"/>
              <p:cNvSpPr/>
              <p:nvPr/>
            </p:nvSpPr>
            <p:spPr>
              <a:xfrm>
                <a:off x="15533325" y="6466550"/>
                <a:ext cx="51675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2067" h="364" extrusionOk="0">
                    <a:moveTo>
                      <a:pt x="1654" y="0"/>
                    </a:moveTo>
                    <a:cubicBezTo>
                      <a:pt x="1316" y="0"/>
                      <a:pt x="768" y="63"/>
                      <a:pt x="0" y="363"/>
                    </a:cubicBezTo>
                    <a:lnTo>
                      <a:pt x="2052" y="31"/>
                    </a:lnTo>
                    <a:lnTo>
                      <a:pt x="2052" y="31"/>
                    </a:lnTo>
                    <a:cubicBezTo>
                      <a:pt x="2055" y="31"/>
                      <a:pt x="2057" y="31"/>
                      <a:pt x="2059" y="31"/>
                    </a:cubicBezTo>
                    <a:cubicBezTo>
                      <a:pt x="2064" y="31"/>
                      <a:pt x="2067" y="31"/>
                      <a:pt x="2067" y="29"/>
                    </a:cubicBezTo>
                    <a:lnTo>
                      <a:pt x="2067" y="29"/>
                    </a:lnTo>
                    <a:lnTo>
                      <a:pt x="2052" y="31"/>
                    </a:lnTo>
                    <a:lnTo>
                      <a:pt x="2052" y="31"/>
                    </a:lnTo>
                    <a:cubicBezTo>
                      <a:pt x="2010" y="28"/>
                      <a:pt x="1878" y="0"/>
                      <a:pt x="1654" y="0"/>
                    </a:cubicBezTo>
                    <a:close/>
                  </a:path>
                </a:pathLst>
              </a:custGeom>
              <a:solidFill>
                <a:srgbClr val="D47A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76"/>
              <p:cNvSpPr/>
              <p:nvPr/>
            </p:nvSpPr>
            <p:spPr>
              <a:xfrm>
                <a:off x="14442100" y="5892025"/>
                <a:ext cx="354900" cy="560825"/>
              </a:xfrm>
              <a:custGeom>
                <a:avLst/>
                <a:gdLst/>
                <a:ahLst/>
                <a:cxnLst/>
                <a:rect l="l" t="t" r="r" b="b"/>
                <a:pathLst>
                  <a:path w="14196" h="22433" extrusionOk="0">
                    <a:moveTo>
                      <a:pt x="2402" y="0"/>
                    </a:moveTo>
                    <a:cubicBezTo>
                      <a:pt x="852" y="1155"/>
                      <a:pt x="1" y="1672"/>
                      <a:pt x="1" y="1672"/>
                    </a:cubicBezTo>
                    <a:cubicBezTo>
                      <a:pt x="1" y="1672"/>
                      <a:pt x="1095" y="17812"/>
                      <a:pt x="12980" y="22432"/>
                    </a:cubicBezTo>
                    <a:cubicBezTo>
                      <a:pt x="14196" y="21460"/>
                      <a:pt x="12190" y="16627"/>
                      <a:pt x="12190" y="16627"/>
                    </a:cubicBezTo>
                    <a:cubicBezTo>
                      <a:pt x="12190" y="16627"/>
                      <a:pt x="3132" y="5016"/>
                      <a:pt x="2402" y="0"/>
                    </a:cubicBez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76"/>
              <p:cNvSpPr/>
              <p:nvPr/>
            </p:nvSpPr>
            <p:spPr>
              <a:xfrm>
                <a:off x="14603975" y="6239300"/>
                <a:ext cx="609450" cy="538775"/>
              </a:xfrm>
              <a:custGeom>
                <a:avLst/>
                <a:gdLst/>
                <a:ahLst/>
                <a:cxnLst/>
                <a:rect l="l" t="t" r="r" b="b"/>
                <a:pathLst>
                  <a:path w="24378" h="21551" extrusionOk="0">
                    <a:moveTo>
                      <a:pt x="5623" y="0"/>
                    </a:moveTo>
                    <a:cubicBezTo>
                      <a:pt x="5623" y="0"/>
                      <a:pt x="1368" y="3040"/>
                      <a:pt x="0" y="7477"/>
                    </a:cubicBezTo>
                    <a:cubicBezTo>
                      <a:pt x="1429" y="8815"/>
                      <a:pt x="4256" y="9453"/>
                      <a:pt x="4256" y="9453"/>
                    </a:cubicBezTo>
                    <a:lnTo>
                      <a:pt x="7143" y="21550"/>
                    </a:lnTo>
                    <a:cubicBezTo>
                      <a:pt x="7143" y="21550"/>
                      <a:pt x="19068" y="15627"/>
                      <a:pt x="23480" y="15627"/>
                    </a:cubicBezTo>
                    <a:cubicBezTo>
                      <a:pt x="23829" y="15627"/>
                      <a:pt x="24132" y="15665"/>
                      <a:pt x="24378" y="15745"/>
                    </a:cubicBezTo>
                    <a:cubicBezTo>
                      <a:pt x="23526" y="13830"/>
                      <a:pt x="18906" y="8663"/>
                      <a:pt x="18906" y="8663"/>
                    </a:cubicBezTo>
                    <a:lnTo>
                      <a:pt x="22189" y="4681"/>
                    </a:lnTo>
                    <a:cubicBezTo>
                      <a:pt x="22189" y="4681"/>
                      <a:pt x="18942" y="1890"/>
                      <a:pt x="15034" y="1890"/>
                    </a:cubicBezTo>
                    <a:cubicBezTo>
                      <a:pt x="13898" y="1890"/>
                      <a:pt x="12705" y="2126"/>
                      <a:pt x="11520" y="2736"/>
                    </a:cubicBezTo>
                    <a:cubicBezTo>
                      <a:pt x="11376" y="2825"/>
                      <a:pt x="11216" y="2863"/>
                      <a:pt x="11050" y="2863"/>
                    </a:cubicBezTo>
                    <a:cubicBezTo>
                      <a:pt x="10200" y="2863"/>
                      <a:pt x="9180" y="1885"/>
                      <a:pt x="9180" y="1885"/>
                    </a:cubicBezTo>
                    <a:cubicBezTo>
                      <a:pt x="8815" y="1824"/>
                      <a:pt x="5623" y="0"/>
                      <a:pt x="5623" y="0"/>
                    </a:cubicBezTo>
                    <a:close/>
                  </a:path>
                </a:pathLst>
              </a:custGeom>
              <a:solidFill>
                <a:srgbClr val="F27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76"/>
              <p:cNvSpPr/>
              <p:nvPr/>
            </p:nvSpPr>
            <p:spPr>
              <a:xfrm>
                <a:off x="14414750" y="5736725"/>
                <a:ext cx="177850" cy="221575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8863" extrusionOk="0">
                    <a:moveTo>
                      <a:pt x="4745" y="0"/>
                    </a:moveTo>
                    <a:cubicBezTo>
                      <a:pt x="3035" y="0"/>
                      <a:pt x="1460" y="3659"/>
                      <a:pt x="1460" y="3659"/>
                    </a:cubicBezTo>
                    <a:cubicBezTo>
                      <a:pt x="1460" y="3659"/>
                      <a:pt x="1689" y="2257"/>
                      <a:pt x="1313" y="2257"/>
                    </a:cubicBezTo>
                    <a:cubicBezTo>
                      <a:pt x="1302" y="2257"/>
                      <a:pt x="1290" y="2258"/>
                      <a:pt x="1277" y="2261"/>
                    </a:cubicBezTo>
                    <a:cubicBezTo>
                      <a:pt x="1" y="2534"/>
                      <a:pt x="1216" y="8826"/>
                      <a:pt x="1216" y="8826"/>
                    </a:cubicBezTo>
                    <a:cubicBezTo>
                      <a:pt x="1274" y="8851"/>
                      <a:pt x="1339" y="8863"/>
                      <a:pt x="1409" y="8863"/>
                    </a:cubicBezTo>
                    <a:cubicBezTo>
                      <a:pt x="2205" y="8863"/>
                      <a:pt x="3752" y="7394"/>
                      <a:pt x="3557" y="6668"/>
                    </a:cubicBezTo>
                    <a:cubicBezTo>
                      <a:pt x="3344" y="5908"/>
                      <a:pt x="7113" y="923"/>
                      <a:pt x="5229" y="103"/>
                    </a:cubicBezTo>
                    <a:cubicBezTo>
                      <a:pt x="5067" y="32"/>
                      <a:pt x="4906" y="0"/>
                      <a:pt x="4745" y="0"/>
                    </a:cubicBez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76"/>
              <p:cNvSpPr/>
              <p:nvPr/>
            </p:nvSpPr>
            <p:spPr>
              <a:xfrm>
                <a:off x="14861050" y="7381375"/>
                <a:ext cx="56025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2241" h="552" extrusionOk="0">
                    <a:moveTo>
                      <a:pt x="1975" y="320"/>
                    </a:moveTo>
                    <a:cubicBezTo>
                      <a:pt x="1974" y="321"/>
                      <a:pt x="1972" y="321"/>
                      <a:pt x="1970" y="321"/>
                    </a:cubicBezTo>
                    <a:cubicBezTo>
                      <a:pt x="1967" y="321"/>
                      <a:pt x="1967" y="321"/>
                      <a:pt x="1982" y="328"/>
                    </a:cubicBezTo>
                    <a:lnTo>
                      <a:pt x="1982" y="328"/>
                    </a:lnTo>
                    <a:cubicBezTo>
                      <a:pt x="1980" y="326"/>
                      <a:pt x="1977" y="323"/>
                      <a:pt x="1975" y="320"/>
                    </a:cubicBezTo>
                    <a:close/>
                    <a:moveTo>
                      <a:pt x="1765" y="0"/>
                    </a:moveTo>
                    <a:cubicBezTo>
                      <a:pt x="1637" y="0"/>
                      <a:pt x="1511" y="19"/>
                      <a:pt x="1420" y="32"/>
                    </a:cubicBezTo>
                    <a:cubicBezTo>
                      <a:pt x="1085" y="62"/>
                      <a:pt x="751" y="123"/>
                      <a:pt x="417" y="214"/>
                    </a:cubicBezTo>
                    <a:cubicBezTo>
                      <a:pt x="325" y="214"/>
                      <a:pt x="234" y="245"/>
                      <a:pt x="173" y="275"/>
                    </a:cubicBezTo>
                    <a:cubicBezTo>
                      <a:pt x="1" y="304"/>
                      <a:pt x="73" y="551"/>
                      <a:pt x="237" y="551"/>
                    </a:cubicBezTo>
                    <a:cubicBezTo>
                      <a:pt x="246" y="551"/>
                      <a:pt x="255" y="550"/>
                      <a:pt x="265" y="549"/>
                    </a:cubicBezTo>
                    <a:cubicBezTo>
                      <a:pt x="720" y="427"/>
                      <a:pt x="1237" y="306"/>
                      <a:pt x="1754" y="306"/>
                    </a:cubicBezTo>
                    <a:lnTo>
                      <a:pt x="1906" y="306"/>
                    </a:lnTo>
                    <a:cubicBezTo>
                      <a:pt x="1936" y="306"/>
                      <a:pt x="1967" y="306"/>
                      <a:pt x="1967" y="336"/>
                    </a:cubicBezTo>
                    <a:cubicBezTo>
                      <a:pt x="1967" y="321"/>
                      <a:pt x="1967" y="313"/>
                      <a:pt x="1970" y="313"/>
                    </a:cubicBezTo>
                    <a:cubicBezTo>
                      <a:pt x="1971" y="313"/>
                      <a:pt x="1971" y="313"/>
                      <a:pt x="1971" y="313"/>
                    </a:cubicBezTo>
                    <a:lnTo>
                      <a:pt x="1971" y="313"/>
                    </a:lnTo>
                    <a:cubicBezTo>
                      <a:pt x="1972" y="315"/>
                      <a:pt x="1974" y="318"/>
                      <a:pt x="1975" y="320"/>
                    </a:cubicBezTo>
                    <a:lnTo>
                      <a:pt x="1975" y="320"/>
                    </a:lnTo>
                    <a:cubicBezTo>
                      <a:pt x="1976" y="319"/>
                      <a:pt x="1976" y="317"/>
                      <a:pt x="1975" y="315"/>
                    </a:cubicBezTo>
                    <a:lnTo>
                      <a:pt x="1975" y="315"/>
                    </a:lnTo>
                    <a:cubicBezTo>
                      <a:pt x="1979" y="318"/>
                      <a:pt x="1986" y="325"/>
                      <a:pt x="1997" y="336"/>
                    </a:cubicBezTo>
                    <a:cubicBezTo>
                      <a:pt x="1991" y="333"/>
                      <a:pt x="1986" y="330"/>
                      <a:pt x="1982" y="328"/>
                    </a:cubicBezTo>
                    <a:lnTo>
                      <a:pt x="1982" y="328"/>
                    </a:lnTo>
                    <a:cubicBezTo>
                      <a:pt x="2009" y="359"/>
                      <a:pt x="2053" y="378"/>
                      <a:pt x="2095" y="378"/>
                    </a:cubicBezTo>
                    <a:cubicBezTo>
                      <a:pt x="2114" y="378"/>
                      <a:pt x="2133" y="374"/>
                      <a:pt x="2149" y="366"/>
                    </a:cubicBezTo>
                    <a:cubicBezTo>
                      <a:pt x="2210" y="336"/>
                      <a:pt x="2240" y="214"/>
                      <a:pt x="2210" y="154"/>
                    </a:cubicBezTo>
                    <a:cubicBezTo>
                      <a:pt x="2106" y="33"/>
                      <a:pt x="1934" y="0"/>
                      <a:pt x="17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76"/>
              <p:cNvSpPr/>
              <p:nvPr/>
            </p:nvSpPr>
            <p:spPr>
              <a:xfrm>
                <a:off x="14863325" y="7412525"/>
                <a:ext cx="56025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2241" h="552" extrusionOk="0">
                    <a:moveTo>
                      <a:pt x="1788" y="0"/>
                    </a:moveTo>
                    <a:cubicBezTo>
                      <a:pt x="1658" y="0"/>
                      <a:pt x="1525" y="19"/>
                      <a:pt x="1420" y="32"/>
                    </a:cubicBezTo>
                    <a:cubicBezTo>
                      <a:pt x="1085" y="93"/>
                      <a:pt x="751" y="154"/>
                      <a:pt x="417" y="215"/>
                    </a:cubicBezTo>
                    <a:cubicBezTo>
                      <a:pt x="326" y="245"/>
                      <a:pt x="265" y="245"/>
                      <a:pt x="174" y="275"/>
                    </a:cubicBezTo>
                    <a:cubicBezTo>
                      <a:pt x="1" y="304"/>
                      <a:pt x="74" y="551"/>
                      <a:pt x="237" y="551"/>
                    </a:cubicBezTo>
                    <a:cubicBezTo>
                      <a:pt x="246" y="551"/>
                      <a:pt x="255" y="550"/>
                      <a:pt x="265" y="549"/>
                    </a:cubicBezTo>
                    <a:cubicBezTo>
                      <a:pt x="751" y="427"/>
                      <a:pt x="1237" y="306"/>
                      <a:pt x="1754" y="306"/>
                    </a:cubicBezTo>
                    <a:lnTo>
                      <a:pt x="1906" y="306"/>
                    </a:lnTo>
                    <a:cubicBezTo>
                      <a:pt x="1929" y="306"/>
                      <a:pt x="1952" y="306"/>
                      <a:pt x="1974" y="319"/>
                    </a:cubicBezTo>
                    <a:lnTo>
                      <a:pt x="1974" y="319"/>
                    </a:lnTo>
                    <a:cubicBezTo>
                      <a:pt x="1975" y="320"/>
                      <a:pt x="1976" y="321"/>
                      <a:pt x="1977" y="323"/>
                    </a:cubicBezTo>
                    <a:lnTo>
                      <a:pt x="1977" y="323"/>
                    </a:lnTo>
                    <a:cubicBezTo>
                      <a:pt x="1977" y="323"/>
                      <a:pt x="1977" y="323"/>
                      <a:pt x="1977" y="323"/>
                    </a:cubicBezTo>
                    <a:lnTo>
                      <a:pt x="1977" y="323"/>
                    </a:lnTo>
                    <a:cubicBezTo>
                      <a:pt x="1971" y="323"/>
                      <a:pt x="1975" y="332"/>
                      <a:pt x="1988" y="335"/>
                    </a:cubicBezTo>
                    <a:lnTo>
                      <a:pt x="1988" y="335"/>
                    </a:lnTo>
                    <a:cubicBezTo>
                      <a:pt x="2016" y="362"/>
                      <a:pt x="2057" y="378"/>
                      <a:pt x="2096" y="378"/>
                    </a:cubicBezTo>
                    <a:cubicBezTo>
                      <a:pt x="2114" y="378"/>
                      <a:pt x="2133" y="375"/>
                      <a:pt x="2149" y="367"/>
                    </a:cubicBezTo>
                    <a:cubicBezTo>
                      <a:pt x="2210" y="336"/>
                      <a:pt x="2240" y="215"/>
                      <a:pt x="2210" y="154"/>
                    </a:cubicBezTo>
                    <a:cubicBezTo>
                      <a:pt x="2124" y="33"/>
                      <a:pt x="1959" y="0"/>
                      <a:pt x="1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76"/>
              <p:cNvSpPr/>
              <p:nvPr/>
            </p:nvSpPr>
            <p:spPr>
              <a:xfrm>
                <a:off x="14861275" y="7452025"/>
                <a:ext cx="55800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528" extrusionOk="0">
                    <a:moveTo>
                      <a:pt x="1966" y="320"/>
                    </a:moveTo>
                    <a:cubicBezTo>
                      <a:pt x="1965" y="321"/>
                      <a:pt x="1963" y="321"/>
                      <a:pt x="1961" y="321"/>
                    </a:cubicBezTo>
                    <a:cubicBezTo>
                      <a:pt x="1958" y="321"/>
                      <a:pt x="1958" y="321"/>
                      <a:pt x="1973" y="329"/>
                    </a:cubicBezTo>
                    <a:lnTo>
                      <a:pt x="1973" y="329"/>
                    </a:lnTo>
                    <a:cubicBezTo>
                      <a:pt x="1971" y="326"/>
                      <a:pt x="1968" y="323"/>
                      <a:pt x="1966" y="320"/>
                    </a:cubicBezTo>
                    <a:close/>
                    <a:moveTo>
                      <a:pt x="1756" y="1"/>
                    </a:moveTo>
                    <a:cubicBezTo>
                      <a:pt x="1628" y="1"/>
                      <a:pt x="1502" y="20"/>
                      <a:pt x="1411" y="33"/>
                    </a:cubicBezTo>
                    <a:cubicBezTo>
                      <a:pt x="1076" y="63"/>
                      <a:pt x="742" y="124"/>
                      <a:pt x="408" y="215"/>
                    </a:cubicBezTo>
                    <a:cubicBezTo>
                      <a:pt x="316" y="215"/>
                      <a:pt x="225" y="246"/>
                      <a:pt x="164" y="246"/>
                    </a:cubicBezTo>
                    <a:cubicBezTo>
                      <a:pt x="0" y="300"/>
                      <a:pt x="58" y="528"/>
                      <a:pt x="204" y="528"/>
                    </a:cubicBezTo>
                    <a:cubicBezTo>
                      <a:pt x="220" y="528"/>
                      <a:pt x="237" y="525"/>
                      <a:pt x="256" y="519"/>
                    </a:cubicBezTo>
                    <a:cubicBezTo>
                      <a:pt x="711" y="397"/>
                      <a:pt x="1228" y="306"/>
                      <a:pt x="1745" y="276"/>
                    </a:cubicBezTo>
                    <a:cubicBezTo>
                      <a:pt x="1775" y="276"/>
                      <a:pt x="1806" y="276"/>
                      <a:pt x="1836" y="306"/>
                    </a:cubicBezTo>
                    <a:lnTo>
                      <a:pt x="1958" y="306"/>
                    </a:lnTo>
                    <a:cubicBezTo>
                      <a:pt x="1960" y="311"/>
                      <a:pt x="1963" y="316"/>
                      <a:pt x="1966" y="320"/>
                    </a:cubicBezTo>
                    <a:lnTo>
                      <a:pt x="1966" y="320"/>
                    </a:lnTo>
                    <a:cubicBezTo>
                      <a:pt x="1968" y="319"/>
                      <a:pt x="1967" y="315"/>
                      <a:pt x="1958" y="306"/>
                    </a:cubicBezTo>
                    <a:lnTo>
                      <a:pt x="1958" y="306"/>
                    </a:lnTo>
                    <a:cubicBezTo>
                      <a:pt x="1958" y="307"/>
                      <a:pt x="1962" y="311"/>
                      <a:pt x="1988" y="337"/>
                    </a:cubicBezTo>
                    <a:cubicBezTo>
                      <a:pt x="1982" y="334"/>
                      <a:pt x="1977" y="331"/>
                      <a:pt x="1973" y="329"/>
                    </a:cubicBezTo>
                    <a:lnTo>
                      <a:pt x="1973" y="329"/>
                    </a:lnTo>
                    <a:cubicBezTo>
                      <a:pt x="1995" y="354"/>
                      <a:pt x="2028" y="370"/>
                      <a:pt x="2062" y="370"/>
                    </a:cubicBezTo>
                    <a:cubicBezTo>
                      <a:pt x="2089" y="370"/>
                      <a:pt x="2117" y="360"/>
                      <a:pt x="2140" y="337"/>
                    </a:cubicBezTo>
                    <a:cubicBezTo>
                      <a:pt x="2201" y="306"/>
                      <a:pt x="2231" y="215"/>
                      <a:pt x="2201" y="154"/>
                    </a:cubicBezTo>
                    <a:cubicBezTo>
                      <a:pt x="2097" y="33"/>
                      <a:pt x="1925" y="1"/>
                      <a:pt x="17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76"/>
              <p:cNvSpPr/>
              <p:nvPr/>
            </p:nvSpPr>
            <p:spPr>
              <a:xfrm>
                <a:off x="15285600" y="7206575"/>
                <a:ext cx="423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1693" h="1374" extrusionOk="0">
                    <a:moveTo>
                      <a:pt x="1483" y="0"/>
                    </a:moveTo>
                    <a:cubicBezTo>
                      <a:pt x="1475" y="0"/>
                      <a:pt x="1467" y="1"/>
                      <a:pt x="1459" y="3"/>
                    </a:cubicBezTo>
                    <a:cubicBezTo>
                      <a:pt x="1338" y="33"/>
                      <a:pt x="1216" y="94"/>
                      <a:pt x="1125" y="155"/>
                    </a:cubicBezTo>
                    <a:cubicBezTo>
                      <a:pt x="882" y="276"/>
                      <a:pt x="669" y="459"/>
                      <a:pt x="456" y="641"/>
                    </a:cubicBezTo>
                    <a:cubicBezTo>
                      <a:pt x="304" y="793"/>
                      <a:pt x="183" y="975"/>
                      <a:pt x="61" y="1158"/>
                    </a:cubicBezTo>
                    <a:cubicBezTo>
                      <a:pt x="0" y="1218"/>
                      <a:pt x="31" y="1310"/>
                      <a:pt x="91" y="1340"/>
                    </a:cubicBezTo>
                    <a:cubicBezTo>
                      <a:pt x="126" y="1363"/>
                      <a:pt x="157" y="1373"/>
                      <a:pt x="184" y="1373"/>
                    </a:cubicBezTo>
                    <a:cubicBezTo>
                      <a:pt x="229" y="1373"/>
                      <a:pt x="267" y="1347"/>
                      <a:pt x="304" y="1310"/>
                    </a:cubicBezTo>
                    <a:cubicBezTo>
                      <a:pt x="517" y="975"/>
                      <a:pt x="790" y="702"/>
                      <a:pt x="1125" y="489"/>
                    </a:cubicBezTo>
                    <a:cubicBezTo>
                      <a:pt x="1216" y="428"/>
                      <a:pt x="1338" y="367"/>
                      <a:pt x="1429" y="337"/>
                    </a:cubicBezTo>
                    <a:lnTo>
                      <a:pt x="1459" y="307"/>
                    </a:lnTo>
                    <a:lnTo>
                      <a:pt x="1490" y="307"/>
                    </a:lnTo>
                    <a:lnTo>
                      <a:pt x="1520" y="276"/>
                    </a:lnTo>
                    <a:cubicBezTo>
                      <a:pt x="1693" y="247"/>
                      <a:pt x="1620" y="0"/>
                      <a:pt x="148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76"/>
              <p:cNvSpPr/>
              <p:nvPr/>
            </p:nvSpPr>
            <p:spPr>
              <a:xfrm>
                <a:off x="15302300" y="7233775"/>
                <a:ext cx="42125" cy="33725"/>
              </a:xfrm>
              <a:custGeom>
                <a:avLst/>
                <a:gdLst/>
                <a:ahLst/>
                <a:cxnLst/>
                <a:rect l="l" t="t" r="r" b="b"/>
                <a:pathLst>
                  <a:path w="1685" h="1349" extrusionOk="0">
                    <a:moveTo>
                      <a:pt x="1481" y="0"/>
                    </a:moveTo>
                    <a:cubicBezTo>
                      <a:pt x="1465" y="0"/>
                      <a:pt x="1448" y="3"/>
                      <a:pt x="1429" y="9"/>
                    </a:cubicBezTo>
                    <a:cubicBezTo>
                      <a:pt x="1338" y="39"/>
                      <a:pt x="1217" y="70"/>
                      <a:pt x="1126" y="130"/>
                    </a:cubicBezTo>
                    <a:cubicBezTo>
                      <a:pt x="882" y="252"/>
                      <a:pt x="670" y="434"/>
                      <a:pt x="457" y="617"/>
                    </a:cubicBezTo>
                    <a:cubicBezTo>
                      <a:pt x="305" y="769"/>
                      <a:pt x="153" y="951"/>
                      <a:pt x="31" y="1133"/>
                    </a:cubicBezTo>
                    <a:cubicBezTo>
                      <a:pt x="1" y="1194"/>
                      <a:pt x="31" y="1285"/>
                      <a:pt x="92" y="1316"/>
                    </a:cubicBezTo>
                    <a:cubicBezTo>
                      <a:pt x="115" y="1339"/>
                      <a:pt x="143" y="1349"/>
                      <a:pt x="170" y="1349"/>
                    </a:cubicBezTo>
                    <a:cubicBezTo>
                      <a:pt x="214" y="1349"/>
                      <a:pt x="256" y="1323"/>
                      <a:pt x="274" y="1285"/>
                    </a:cubicBezTo>
                    <a:cubicBezTo>
                      <a:pt x="518" y="951"/>
                      <a:pt x="791" y="678"/>
                      <a:pt x="1126" y="465"/>
                    </a:cubicBezTo>
                    <a:cubicBezTo>
                      <a:pt x="1217" y="404"/>
                      <a:pt x="1308" y="343"/>
                      <a:pt x="1429" y="313"/>
                    </a:cubicBezTo>
                    <a:lnTo>
                      <a:pt x="1460" y="282"/>
                    </a:lnTo>
                    <a:lnTo>
                      <a:pt x="1521" y="282"/>
                    </a:lnTo>
                    <a:cubicBezTo>
                      <a:pt x="1685" y="228"/>
                      <a:pt x="1627" y="0"/>
                      <a:pt x="14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76"/>
              <p:cNvSpPr/>
              <p:nvPr/>
            </p:nvSpPr>
            <p:spPr>
              <a:xfrm>
                <a:off x="15328900" y="7255200"/>
                <a:ext cx="42350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1694" h="1374" extrusionOk="0">
                    <a:moveTo>
                      <a:pt x="1483" y="1"/>
                    </a:moveTo>
                    <a:cubicBezTo>
                      <a:pt x="1475" y="1"/>
                      <a:pt x="1468" y="1"/>
                      <a:pt x="1460" y="3"/>
                    </a:cubicBezTo>
                    <a:cubicBezTo>
                      <a:pt x="1338" y="33"/>
                      <a:pt x="1217" y="94"/>
                      <a:pt x="1125" y="155"/>
                    </a:cubicBezTo>
                    <a:cubicBezTo>
                      <a:pt x="882" y="276"/>
                      <a:pt x="669" y="459"/>
                      <a:pt x="457" y="641"/>
                    </a:cubicBezTo>
                    <a:cubicBezTo>
                      <a:pt x="305" y="793"/>
                      <a:pt x="153" y="976"/>
                      <a:pt x="31" y="1158"/>
                    </a:cubicBezTo>
                    <a:cubicBezTo>
                      <a:pt x="1" y="1219"/>
                      <a:pt x="31" y="1310"/>
                      <a:pt x="92" y="1340"/>
                    </a:cubicBezTo>
                    <a:cubicBezTo>
                      <a:pt x="115" y="1364"/>
                      <a:pt x="143" y="1373"/>
                      <a:pt x="170" y="1373"/>
                    </a:cubicBezTo>
                    <a:cubicBezTo>
                      <a:pt x="213" y="1373"/>
                      <a:pt x="255" y="1347"/>
                      <a:pt x="274" y="1310"/>
                    </a:cubicBezTo>
                    <a:cubicBezTo>
                      <a:pt x="517" y="976"/>
                      <a:pt x="791" y="702"/>
                      <a:pt x="1125" y="489"/>
                    </a:cubicBezTo>
                    <a:cubicBezTo>
                      <a:pt x="1217" y="428"/>
                      <a:pt x="1308" y="368"/>
                      <a:pt x="1429" y="337"/>
                    </a:cubicBezTo>
                    <a:lnTo>
                      <a:pt x="1460" y="307"/>
                    </a:lnTo>
                    <a:lnTo>
                      <a:pt x="1490" y="307"/>
                    </a:lnTo>
                    <a:lnTo>
                      <a:pt x="1521" y="276"/>
                    </a:lnTo>
                    <a:cubicBezTo>
                      <a:pt x="1693" y="248"/>
                      <a:pt x="1621" y="1"/>
                      <a:pt x="14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76"/>
              <p:cNvSpPr/>
              <p:nvPr/>
            </p:nvSpPr>
            <p:spPr>
              <a:xfrm>
                <a:off x="14775700" y="6580475"/>
                <a:ext cx="410375" cy="177850"/>
              </a:xfrm>
              <a:custGeom>
                <a:avLst/>
                <a:gdLst/>
                <a:ahLst/>
                <a:cxnLst/>
                <a:rect l="l" t="t" r="r" b="b"/>
                <a:pathLst>
                  <a:path w="16415" h="7114" extrusionOk="0">
                    <a:moveTo>
                      <a:pt x="16141" y="1"/>
                    </a:moveTo>
                    <a:cubicBezTo>
                      <a:pt x="10153" y="92"/>
                      <a:pt x="61" y="6748"/>
                      <a:pt x="1" y="6840"/>
                    </a:cubicBezTo>
                    <a:lnTo>
                      <a:pt x="31" y="6961"/>
                    </a:lnTo>
                    <a:lnTo>
                      <a:pt x="61" y="7113"/>
                    </a:lnTo>
                    <a:cubicBezTo>
                      <a:pt x="153" y="7052"/>
                      <a:pt x="10457" y="457"/>
                      <a:pt x="16414" y="365"/>
                    </a:cubicBezTo>
                    <a:lnTo>
                      <a:pt x="1614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76"/>
              <p:cNvSpPr/>
              <p:nvPr/>
            </p:nvSpPr>
            <p:spPr>
              <a:xfrm>
                <a:off x="14763550" y="6533375"/>
                <a:ext cx="385275" cy="172500"/>
              </a:xfrm>
              <a:custGeom>
                <a:avLst/>
                <a:gdLst/>
                <a:ahLst/>
                <a:cxnLst/>
                <a:rect l="l" t="t" r="r" b="b"/>
                <a:pathLst>
                  <a:path w="15411" h="6900" extrusionOk="0">
                    <a:moveTo>
                      <a:pt x="14894" y="0"/>
                    </a:moveTo>
                    <a:cubicBezTo>
                      <a:pt x="9119" y="0"/>
                      <a:pt x="365" y="6322"/>
                      <a:pt x="0" y="6596"/>
                    </a:cubicBezTo>
                    <a:lnTo>
                      <a:pt x="61" y="6900"/>
                    </a:lnTo>
                    <a:cubicBezTo>
                      <a:pt x="152" y="6839"/>
                      <a:pt x="9727" y="334"/>
                      <a:pt x="15411" y="304"/>
                    </a:cubicBezTo>
                    <a:cubicBezTo>
                      <a:pt x="15350" y="243"/>
                      <a:pt x="15198" y="0"/>
                      <a:pt x="151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76"/>
              <p:cNvSpPr/>
              <p:nvPr/>
            </p:nvSpPr>
            <p:spPr>
              <a:xfrm>
                <a:off x="14752150" y="6489300"/>
                <a:ext cx="363250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14530" h="6840" extrusionOk="0">
                    <a:moveTo>
                      <a:pt x="13952" y="0"/>
                    </a:moveTo>
                    <a:cubicBezTo>
                      <a:pt x="8268" y="0"/>
                      <a:pt x="335" y="6231"/>
                      <a:pt x="0" y="6505"/>
                    </a:cubicBezTo>
                    <a:lnTo>
                      <a:pt x="92" y="6839"/>
                    </a:lnTo>
                    <a:cubicBezTo>
                      <a:pt x="152" y="6778"/>
                      <a:pt x="8390" y="304"/>
                      <a:pt x="13952" y="304"/>
                    </a:cubicBezTo>
                    <a:cubicBezTo>
                      <a:pt x="14013" y="304"/>
                      <a:pt x="14530" y="274"/>
                      <a:pt x="14378" y="274"/>
                    </a:cubicBezTo>
                    <a:lnTo>
                      <a:pt x="141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76"/>
              <p:cNvSpPr/>
              <p:nvPr/>
            </p:nvSpPr>
            <p:spPr>
              <a:xfrm>
                <a:off x="14739225" y="6455825"/>
                <a:ext cx="342725" cy="149750"/>
              </a:xfrm>
              <a:custGeom>
                <a:avLst/>
                <a:gdLst/>
                <a:ahLst/>
                <a:cxnLst/>
                <a:rect l="l" t="t" r="r" b="b"/>
                <a:pathLst>
                  <a:path w="13709" h="5990" extrusionOk="0">
                    <a:moveTo>
                      <a:pt x="13341" y="1"/>
                    </a:moveTo>
                    <a:cubicBezTo>
                      <a:pt x="6882" y="1"/>
                      <a:pt x="61" y="5595"/>
                      <a:pt x="1" y="5655"/>
                    </a:cubicBezTo>
                    <a:lnTo>
                      <a:pt x="92" y="5990"/>
                    </a:lnTo>
                    <a:cubicBezTo>
                      <a:pt x="152" y="5930"/>
                      <a:pt x="7148" y="243"/>
                      <a:pt x="13510" y="243"/>
                    </a:cubicBezTo>
                    <a:cubicBezTo>
                      <a:pt x="13576" y="243"/>
                      <a:pt x="13643" y="244"/>
                      <a:pt x="13709" y="245"/>
                    </a:cubicBezTo>
                    <a:lnTo>
                      <a:pt x="13496" y="2"/>
                    </a:lnTo>
                    <a:cubicBezTo>
                      <a:pt x="13445" y="1"/>
                      <a:pt x="13393" y="1"/>
                      <a:pt x="1334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76"/>
              <p:cNvSpPr/>
              <p:nvPr/>
            </p:nvSpPr>
            <p:spPr>
              <a:xfrm>
                <a:off x="14726300" y="6429750"/>
                <a:ext cx="335150" cy="123400"/>
              </a:xfrm>
              <a:custGeom>
                <a:avLst/>
                <a:gdLst/>
                <a:ahLst/>
                <a:cxnLst/>
                <a:rect l="l" t="t" r="r" b="b"/>
                <a:pathLst>
                  <a:path w="13406" h="4936" extrusionOk="0">
                    <a:moveTo>
                      <a:pt x="12738" y="0"/>
                    </a:moveTo>
                    <a:cubicBezTo>
                      <a:pt x="6644" y="0"/>
                      <a:pt x="60" y="4572"/>
                      <a:pt x="1" y="4631"/>
                    </a:cubicBezTo>
                    <a:lnTo>
                      <a:pt x="92" y="4935"/>
                    </a:lnTo>
                    <a:cubicBezTo>
                      <a:pt x="181" y="4906"/>
                      <a:pt x="6881" y="334"/>
                      <a:pt x="12897" y="334"/>
                    </a:cubicBezTo>
                    <a:cubicBezTo>
                      <a:pt x="13067" y="334"/>
                      <a:pt x="13236" y="338"/>
                      <a:pt x="13405" y="346"/>
                    </a:cubicBezTo>
                    <a:lnTo>
                      <a:pt x="13253" y="11"/>
                    </a:lnTo>
                    <a:cubicBezTo>
                      <a:pt x="13082" y="4"/>
                      <a:pt x="12910" y="0"/>
                      <a:pt x="127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76"/>
              <p:cNvSpPr/>
              <p:nvPr/>
            </p:nvSpPr>
            <p:spPr>
              <a:xfrm>
                <a:off x="14717200" y="6325925"/>
                <a:ext cx="405025" cy="186950"/>
              </a:xfrm>
              <a:custGeom>
                <a:avLst/>
                <a:gdLst/>
                <a:ahLst/>
                <a:cxnLst/>
                <a:rect l="l" t="t" r="r" b="b"/>
                <a:pathLst>
                  <a:path w="16201" h="7478" extrusionOk="0">
                    <a:moveTo>
                      <a:pt x="15867" y="0"/>
                    </a:moveTo>
                    <a:cubicBezTo>
                      <a:pt x="15867" y="0"/>
                      <a:pt x="15350" y="669"/>
                      <a:pt x="12645" y="3222"/>
                    </a:cubicBezTo>
                    <a:cubicBezTo>
                      <a:pt x="11953" y="3092"/>
                      <a:pt x="11265" y="3034"/>
                      <a:pt x="10588" y="3034"/>
                    </a:cubicBezTo>
                    <a:cubicBezTo>
                      <a:pt x="4934" y="3034"/>
                      <a:pt x="54" y="7089"/>
                      <a:pt x="0" y="7143"/>
                    </a:cubicBezTo>
                    <a:lnTo>
                      <a:pt x="31" y="7477"/>
                    </a:lnTo>
                    <a:cubicBezTo>
                      <a:pt x="85" y="7423"/>
                      <a:pt x="5017" y="3361"/>
                      <a:pt x="10608" y="3361"/>
                    </a:cubicBezTo>
                    <a:cubicBezTo>
                      <a:pt x="11290" y="3361"/>
                      <a:pt x="11981" y="3421"/>
                      <a:pt x="12675" y="3556"/>
                    </a:cubicBezTo>
                    <a:lnTo>
                      <a:pt x="12736" y="3587"/>
                    </a:lnTo>
                    <a:lnTo>
                      <a:pt x="12797" y="3526"/>
                    </a:lnTo>
                    <a:cubicBezTo>
                      <a:pt x="15593" y="882"/>
                      <a:pt x="16171" y="213"/>
                      <a:pt x="16201" y="182"/>
                    </a:cubicBezTo>
                    <a:lnTo>
                      <a:pt x="1586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76"/>
              <p:cNvSpPr/>
              <p:nvPr/>
            </p:nvSpPr>
            <p:spPr>
              <a:xfrm>
                <a:off x="14710350" y="64756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0"/>
                    </a:moveTo>
                    <a:close/>
                  </a:path>
                </a:pathLst>
              </a:custGeom>
              <a:noFill/>
              <a:ln w="9875" cap="flat" cmpd="sng">
                <a:solidFill>
                  <a:srgbClr val="FFE17B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76"/>
              <p:cNvSpPr/>
              <p:nvPr/>
            </p:nvSpPr>
            <p:spPr>
              <a:xfrm>
                <a:off x="14705025" y="6303875"/>
                <a:ext cx="373150" cy="175550"/>
              </a:xfrm>
              <a:custGeom>
                <a:avLst/>
                <a:gdLst/>
                <a:ahLst/>
                <a:cxnLst/>
                <a:rect l="l" t="t" r="r" b="b"/>
                <a:pathLst>
                  <a:path w="14926" h="7022" extrusionOk="0">
                    <a:moveTo>
                      <a:pt x="14530" y="1"/>
                    </a:moveTo>
                    <a:cubicBezTo>
                      <a:pt x="14500" y="1"/>
                      <a:pt x="13588" y="852"/>
                      <a:pt x="11521" y="2584"/>
                    </a:cubicBezTo>
                    <a:cubicBezTo>
                      <a:pt x="11243" y="2568"/>
                      <a:pt x="10968" y="2560"/>
                      <a:pt x="10697" y="2560"/>
                    </a:cubicBezTo>
                    <a:cubicBezTo>
                      <a:pt x="4362" y="2560"/>
                      <a:pt x="1" y="6809"/>
                      <a:pt x="1" y="6809"/>
                    </a:cubicBezTo>
                    <a:lnTo>
                      <a:pt x="214" y="7022"/>
                    </a:lnTo>
                    <a:cubicBezTo>
                      <a:pt x="243" y="6964"/>
                      <a:pt x="4454" y="2890"/>
                      <a:pt x="10679" y="2890"/>
                    </a:cubicBezTo>
                    <a:cubicBezTo>
                      <a:pt x="10975" y="2890"/>
                      <a:pt x="11276" y="2899"/>
                      <a:pt x="11582" y="2919"/>
                    </a:cubicBezTo>
                    <a:lnTo>
                      <a:pt x="11642" y="2919"/>
                    </a:lnTo>
                    <a:lnTo>
                      <a:pt x="11673" y="2858"/>
                    </a:lnTo>
                    <a:cubicBezTo>
                      <a:pt x="13770" y="1095"/>
                      <a:pt x="14925" y="183"/>
                      <a:pt x="14925" y="183"/>
                    </a:cubicBezTo>
                    <a:lnTo>
                      <a:pt x="1453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76"/>
              <p:cNvSpPr/>
              <p:nvPr/>
            </p:nvSpPr>
            <p:spPr>
              <a:xfrm>
                <a:off x="14626775" y="6243075"/>
                <a:ext cx="164150" cy="202925"/>
              </a:xfrm>
              <a:custGeom>
                <a:avLst/>
                <a:gdLst/>
                <a:ahLst/>
                <a:cxnLst/>
                <a:rect l="l" t="t" r="r" b="b"/>
                <a:pathLst>
                  <a:path w="6566" h="8117" extrusionOk="0">
                    <a:moveTo>
                      <a:pt x="6292" y="1"/>
                    </a:moveTo>
                    <a:lnTo>
                      <a:pt x="0" y="7904"/>
                    </a:lnTo>
                    <a:lnTo>
                      <a:pt x="243" y="8117"/>
                    </a:lnTo>
                    <a:lnTo>
                      <a:pt x="6566" y="183"/>
                    </a:lnTo>
                    <a:lnTo>
                      <a:pt x="629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76"/>
              <p:cNvSpPr/>
              <p:nvPr/>
            </p:nvSpPr>
            <p:spPr>
              <a:xfrm>
                <a:off x="14676925" y="6280325"/>
                <a:ext cx="157300" cy="187725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7509" extrusionOk="0">
                    <a:moveTo>
                      <a:pt x="5958" y="0"/>
                    </a:moveTo>
                    <a:lnTo>
                      <a:pt x="0" y="7417"/>
                    </a:lnTo>
                    <a:lnTo>
                      <a:pt x="335" y="7508"/>
                    </a:lnTo>
                    <a:lnTo>
                      <a:pt x="6292" y="92"/>
                    </a:lnTo>
                    <a:lnTo>
                      <a:pt x="59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76"/>
              <p:cNvSpPr/>
              <p:nvPr/>
            </p:nvSpPr>
            <p:spPr>
              <a:xfrm>
                <a:off x="14710350" y="64756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76"/>
              <p:cNvSpPr/>
              <p:nvPr/>
            </p:nvSpPr>
            <p:spPr>
              <a:xfrm>
                <a:off x="14715231" y="5904656"/>
                <a:ext cx="344250" cy="462764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8391" extrusionOk="0">
                    <a:moveTo>
                      <a:pt x="13101" y="1"/>
                    </a:moveTo>
                    <a:cubicBezTo>
                      <a:pt x="12324" y="350"/>
                      <a:pt x="10703" y="886"/>
                      <a:pt x="8110" y="886"/>
                    </a:cubicBezTo>
                    <a:cubicBezTo>
                      <a:pt x="6646" y="886"/>
                      <a:pt x="4873" y="716"/>
                      <a:pt x="2767" y="244"/>
                    </a:cubicBezTo>
                    <a:lnTo>
                      <a:pt x="2767" y="244"/>
                    </a:lnTo>
                    <a:cubicBezTo>
                      <a:pt x="1460" y="4165"/>
                      <a:pt x="1" y="13223"/>
                      <a:pt x="6171" y="13557"/>
                    </a:cubicBezTo>
                    <a:cubicBezTo>
                      <a:pt x="6353" y="15715"/>
                      <a:pt x="5107" y="16870"/>
                      <a:pt x="4226" y="17448"/>
                    </a:cubicBezTo>
                    <a:cubicBezTo>
                      <a:pt x="4651" y="17995"/>
                      <a:pt x="5229" y="18390"/>
                      <a:pt x="6050" y="18390"/>
                    </a:cubicBezTo>
                    <a:cubicBezTo>
                      <a:pt x="7721" y="18329"/>
                      <a:pt x="8147" y="16536"/>
                      <a:pt x="8208" y="15077"/>
                    </a:cubicBezTo>
                    <a:cubicBezTo>
                      <a:pt x="12129" y="14408"/>
                      <a:pt x="13618" y="11217"/>
                      <a:pt x="13709" y="6232"/>
                    </a:cubicBezTo>
                    <a:cubicBezTo>
                      <a:pt x="13770" y="3648"/>
                      <a:pt x="13466" y="1551"/>
                      <a:pt x="13101" y="1"/>
                    </a:cubicBezTo>
                    <a:close/>
                  </a:path>
                </a:pathLst>
              </a:custGeom>
              <a:solidFill>
                <a:srgbClr val="DB8F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76"/>
              <p:cNvSpPr/>
              <p:nvPr/>
            </p:nvSpPr>
            <p:spPr>
              <a:xfrm>
                <a:off x="14659450" y="5814500"/>
                <a:ext cx="385275" cy="528150"/>
              </a:xfrm>
              <a:custGeom>
                <a:avLst/>
                <a:gdLst/>
                <a:ahLst/>
                <a:cxnLst/>
                <a:rect l="l" t="t" r="r" b="b"/>
                <a:pathLst>
                  <a:path w="15411" h="21126" extrusionOk="0">
                    <a:moveTo>
                      <a:pt x="1216" y="1"/>
                    </a:moveTo>
                    <a:cubicBezTo>
                      <a:pt x="1216" y="1"/>
                      <a:pt x="0" y="6141"/>
                      <a:pt x="122" y="11126"/>
                    </a:cubicBezTo>
                    <a:cubicBezTo>
                      <a:pt x="243" y="15138"/>
                      <a:pt x="2037" y="17600"/>
                      <a:pt x="5563" y="18512"/>
                    </a:cubicBezTo>
                    <a:cubicBezTo>
                      <a:pt x="5684" y="19272"/>
                      <a:pt x="5927" y="20336"/>
                      <a:pt x="6505" y="21126"/>
                    </a:cubicBezTo>
                    <a:cubicBezTo>
                      <a:pt x="7386" y="20548"/>
                      <a:pt x="8632" y="19393"/>
                      <a:pt x="8450" y="17235"/>
                    </a:cubicBezTo>
                    <a:cubicBezTo>
                      <a:pt x="2280" y="16901"/>
                      <a:pt x="3739" y="7843"/>
                      <a:pt x="5046" y="3922"/>
                    </a:cubicBezTo>
                    <a:lnTo>
                      <a:pt x="5046" y="3922"/>
                    </a:lnTo>
                    <a:cubicBezTo>
                      <a:pt x="7152" y="4394"/>
                      <a:pt x="8925" y="4564"/>
                      <a:pt x="10390" y="4564"/>
                    </a:cubicBezTo>
                    <a:cubicBezTo>
                      <a:pt x="12986" y="4564"/>
                      <a:pt x="14614" y="4028"/>
                      <a:pt x="15411" y="3679"/>
                    </a:cubicBezTo>
                    <a:cubicBezTo>
                      <a:pt x="14985" y="1733"/>
                      <a:pt x="14468" y="670"/>
                      <a:pt x="14468" y="670"/>
                    </a:cubicBezTo>
                    <a:lnTo>
                      <a:pt x="1216" y="1"/>
                    </a:lnTo>
                    <a:close/>
                  </a:path>
                </a:pathLst>
              </a:custGeom>
              <a:solidFill>
                <a:srgbClr val="D47A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76"/>
              <p:cNvSpPr/>
              <p:nvPr/>
            </p:nvSpPr>
            <p:spPr>
              <a:xfrm>
                <a:off x="14993025" y="6034125"/>
                <a:ext cx="23575" cy="40325"/>
              </a:xfrm>
              <a:custGeom>
                <a:avLst/>
                <a:gdLst/>
                <a:ahLst/>
                <a:cxnLst/>
                <a:rect l="l" t="t" r="r" b="b"/>
                <a:pathLst>
                  <a:path w="943" h="1613" extrusionOk="0">
                    <a:moveTo>
                      <a:pt x="518" y="0"/>
                    </a:moveTo>
                    <a:cubicBezTo>
                      <a:pt x="274" y="0"/>
                      <a:pt x="62" y="335"/>
                      <a:pt x="31" y="790"/>
                    </a:cubicBezTo>
                    <a:cubicBezTo>
                      <a:pt x="1" y="1246"/>
                      <a:pt x="183" y="1611"/>
                      <a:pt x="457" y="1611"/>
                    </a:cubicBezTo>
                    <a:cubicBezTo>
                      <a:pt x="466" y="1612"/>
                      <a:pt x="476" y="1613"/>
                      <a:pt x="485" y="1613"/>
                    </a:cubicBezTo>
                    <a:cubicBezTo>
                      <a:pt x="716" y="1613"/>
                      <a:pt x="914" y="1260"/>
                      <a:pt x="943" y="851"/>
                    </a:cubicBezTo>
                    <a:cubicBezTo>
                      <a:pt x="943" y="395"/>
                      <a:pt x="761" y="31"/>
                      <a:pt x="518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76"/>
              <p:cNvSpPr/>
              <p:nvPr/>
            </p:nvSpPr>
            <p:spPr>
              <a:xfrm>
                <a:off x="14773425" y="6075100"/>
                <a:ext cx="2357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943" h="1614" extrusionOk="0">
                    <a:moveTo>
                      <a:pt x="489" y="1"/>
                    </a:moveTo>
                    <a:cubicBezTo>
                      <a:pt x="255" y="1"/>
                      <a:pt x="31" y="354"/>
                      <a:pt x="31" y="762"/>
                    </a:cubicBezTo>
                    <a:cubicBezTo>
                      <a:pt x="0" y="1218"/>
                      <a:pt x="183" y="1583"/>
                      <a:pt x="426" y="1614"/>
                    </a:cubicBezTo>
                    <a:cubicBezTo>
                      <a:pt x="669" y="1614"/>
                      <a:pt x="882" y="1279"/>
                      <a:pt x="912" y="823"/>
                    </a:cubicBezTo>
                    <a:cubicBezTo>
                      <a:pt x="943" y="367"/>
                      <a:pt x="760" y="3"/>
                      <a:pt x="517" y="3"/>
                    </a:cubicBezTo>
                    <a:cubicBezTo>
                      <a:pt x="508" y="1"/>
                      <a:pt x="498" y="1"/>
                      <a:pt x="489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76"/>
              <p:cNvSpPr/>
              <p:nvPr/>
            </p:nvSpPr>
            <p:spPr>
              <a:xfrm>
                <a:off x="14932475" y="6051375"/>
                <a:ext cx="65900" cy="105950"/>
              </a:xfrm>
              <a:custGeom>
                <a:avLst/>
                <a:gdLst/>
                <a:ahLst/>
                <a:cxnLst/>
                <a:rect l="l" t="t" r="r" b="b"/>
                <a:pathLst>
                  <a:path w="2636" h="4238" extrusionOk="0">
                    <a:moveTo>
                      <a:pt x="185" y="0"/>
                    </a:moveTo>
                    <a:cubicBezTo>
                      <a:pt x="84" y="0"/>
                      <a:pt x="0" y="89"/>
                      <a:pt x="82" y="192"/>
                    </a:cubicBezTo>
                    <a:cubicBezTo>
                      <a:pt x="751" y="1073"/>
                      <a:pt x="1389" y="1924"/>
                      <a:pt x="2058" y="2775"/>
                    </a:cubicBezTo>
                    <a:cubicBezTo>
                      <a:pt x="2125" y="2865"/>
                      <a:pt x="2192" y="2954"/>
                      <a:pt x="2259" y="3044"/>
                    </a:cubicBezTo>
                    <a:lnTo>
                      <a:pt x="2259" y="3044"/>
                    </a:lnTo>
                    <a:cubicBezTo>
                      <a:pt x="1787" y="3349"/>
                      <a:pt x="1317" y="3655"/>
                      <a:pt x="873" y="3961"/>
                    </a:cubicBezTo>
                    <a:cubicBezTo>
                      <a:pt x="750" y="4059"/>
                      <a:pt x="806" y="4237"/>
                      <a:pt x="912" y="4237"/>
                    </a:cubicBezTo>
                    <a:cubicBezTo>
                      <a:pt x="937" y="4237"/>
                      <a:pt x="965" y="4227"/>
                      <a:pt x="994" y="4204"/>
                    </a:cubicBezTo>
                    <a:cubicBezTo>
                      <a:pt x="1511" y="3870"/>
                      <a:pt x="2028" y="3535"/>
                      <a:pt x="2544" y="3201"/>
                    </a:cubicBezTo>
                    <a:cubicBezTo>
                      <a:pt x="2575" y="3170"/>
                      <a:pt x="2636" y="3079"/>
                      <a:pt x="2575" y="3018"/>
                    </a:cubicBezTo>
                    <a:cubicBezTo>
                      <a:pt x="1906" y="2137"/>
                      <a:pt x="1268" y="1286"/>
                      <a:pt x="599" y="435"/>
                    </a:cubicBezTo>
                    <a:cubicBezTo>
                      <a:pt x="508" y="313"/>
                      <a:pt x="417" y="192"/>
                      <a:pt x="326" y="70"/>
                    </a:cubicBezTo>
                    <a:cubicBezTo>
                      <a:pt x="286" y="21"/>
                      <a:pt x="234" y="0"/>
                      <a:pt x="185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76"/>
              <p:cNvSpPr/>
              <p:nvPr/>
            </p:nvSpPr>
            <p:spPr>
              <a:xfrm>
                <a:off x="14743025" y="5997950"/>
                <a:ext cx="58525" cy="21000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840" extrusionOk="0">
                    <a:moveTo>
                      <a:pt x="1330" y="0"/>
                    </a:moveTo>
                    <a:cubicBezTo>
                      <a:pt x="1242" y="0"/>
                      <a:pt x="1153" y="7"/>
                      <a:pt x="1064" y="19"/>
                    </a:cubicBezTo>
                    <a:cubicBezTo>
                      <a:pt x="852" y="79"/>
                      <a:pt x="609" y="140"/>
                      <a:pt x="426" y="292"/>
                    </a:cubicBezTo>
                    <a:cubicBezTo>
                      <a:pt x="244" y="444"/>
                      <a:pt x="92" y="627"/>
                      <a:pt x="1" y="839"/>
                    </a:cubicBezTo>
                    <a:cubicBezTo>
                      <a:pt x="213" y="748"/>
                      <a:pt x="396" y="627"/>
                      <a:pt x="578" y="566"/>
                    </a:cubicBezTo>
                    <a:cubicBezTo>
                      <a:pt x="761" y="475"/>
                      <a:pt x="943" y="444"/>
                      <a:pt x="1125" y="383"/>
                    </a:cubicBezTo>
                    <a:cubicBezTo>
                      <a:pt x="1265" y="362"/>
                      <a:pt x="1401" y="352"/>
                      <a:pt x="1539" y="352"/>
                    </a:cubicBezTo>
                    <a:cubicBezTo>
                      <a:pt x="1790" y="352"/>
                      <a:pt x="2047" y="385"/>
                      <a:pt x="2341" y="444"/>
                    </a:cubicBezTo>
                    <a:cubicBezTo>
                      <a:pt x="2189" y="262"/>
                      <a:pt x="1976" y="140"/>
                      <a:pt x="1764" y="79"/>
                    </a:cubicBezTo>
                    <a:cubicBezTo>
                      <a:pt x="1629" y="22"/>
                      <a:pt x="1482" y="0"/>
                      <a:pt x="1330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76"/>
              <p:cNvSpPr/>
              <p:nvPr/>
            </p:nvSpPr>
            <p:spPr>
              <a:xfrm>
                <a:off x="14982400" y="5969225"/>
                <a:ext cx="46375" cy="26175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1047" extrusionOk="0">
                    <a:moveTo>
                      <a:pt x="791" y="1"/>
                    </a:moveTo>
                    <a:cubicBezTo>
                      <a:pt x="693" y="1"/>
                      <a:pt x="599" y="16"/>
                      <a:pt x="517" y="43"/>
                    </a:cubicBezTo>
                    <a:cubicBezTo>
                      <a:pt x="304" y="104"/>
                      <a:pt x="122" y="225"/>
                      <a:pt x="0" y="377"/>
                    </a:cubicBezTo>
                    <a:cubicBezTo>
                      <a:pt x="198" y="362"/>
                      <a:pt x="380" y="347"/>
                      <a:pt x="551" y="347"/>
                    </a:cubicBezTo>
                    <a:cubicBezTo>
                      <a:pt x="722" y="347"/>
                      <a:pt x="882" y="362"/>
                      <a:pt x="1034" y="408"/>
                    </a:cubicBezTo>
                    <a:cubicBezTo>
                      <a:pt x="1186" y="469"/>
                      <a:pt x="1307" y="529"/>
                      <a:pt x="1459" y="651"/>
                    </a:cubicBezTo>
                    <a:cubicBezTo>
                      <a:pt x="1581" y="772"/>
                      <a:pt x="1702" y="894"/>
                      <a:pt x="1854" y="1046"/>
                    </a:cubicBezTo>
                    <a:cubicBezTo>
                      <a:pt x="1854" y="833"/>
                      <a:pt x="1794" y="620"/>
                      <a:pt x="1672" y="469"/>
                    </a:cubicBezTo>
                    <a:cubicBezTo>
                      <a:pt x="1550" y="286"/>
                      <a:pt x="1368" y="134"/>
                      <a:pt x="1155" y="73"/>
                    </a:cubicBezTo>
                    <a:cubicBezTo>
                      <a:pt x="1038" y="23"/>
                      <a:pt x="912" y="1"/>
                      <a:pt x="79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76"/>
              <p:cNvSpPr/>
              <p:nvPr/>
            </p:nvSpPr>
            <p:spPr>
              <a:xfrm>
                <a:off x="14533300" y="5655625"/>
                <a:ext cx="633775" cy="430950"/>
              </a:xfrm>
              <a:custGeom>
                <a:avLst/>
                <a:gdLst/>
                <a:ahLst/>
                <a:cxnLst/>
                <a:rect l="l" t="t" r="r" b="b"/>
                <a:pathLst>
                  <a:path w="25351" h="17238" extrusionOk="0">
                    <a:moveTo>
                      <a:pt x="20505" y="1"/>
                    </a:moveTo>
                    <a:cubicBezTo>
                      <a:pt x="20489" y="1"/>
                      <a:pt x="20473" y="1"/>
                      <a:pt x="20457" y="3"/>
                    </a:cubicBezTo>
                    <a:cubicBezTo>
                      <a:pt x="19362" y="155"/>
                      <a:pt x="17964" y="4015"/>
                      <a:pt x="17964" y="4015"/>
                    </a:cubicBezTo>
                    <a:cubicBezTo>
                      <a:pt x="17964" y="4015"/>
                      <a:pt x="14259" y="2531"/>
                      <a:pt x="10460" y="2531"/>
                    </a:cubicBezTo>
                    <a:cubicBezTo>
                      <a:pt x="7989" y="2531"/>
                      <a:pt x="5479" y="3159"/>
                      <a:pt x="3921" y="5231"/>
                    </a:cubicBezTo>
                    <a:cubicBezTo>
                      <a:pt x="0" y="6356"/>
                      <a:pt x="456" y="8119"/>
                      <a:pt x="973" y="8392"/>
                    </a:cubicBezTo>
                    <a:cubicBezTo>
                      <a:pt x="1155" y="8484"/>
                      <a:pt x="1409" y="8514"/>
                      <a:pt x="1665" y="8514"/>
                    </a:cubicBezTo>
                    <a:cubicBezTo>
                      <a:pt x="2179" y="8514"/>
                      <a:pt x="2705" y="8392"/>
                      <a:pt x="2706" y="8392"/>
                    </a:cubicBezTo>
                    <a:lnTo>
                      <a:pt x="2706" y="8392"/>
                    </a:lnTo>
                    <a:cubicBezTo>
                      <a:pt x="2705" y="8393"/>
                      <a:pt x="456" y="9547"/>
                      <a:pt x="1186" y="9973"/>
                    </a:cubicBezTo>
                    <a:cubicBezTo>
                      <a:pt x="1385" y="10097"/>
                      <a:pt x="1577" y="10143"/>
                      <a:pt x="1751" y="10143"/>
                    </a:cubicBezTo>
                    <a:cubicBezTo>
                      <a:pt x="2216" y="10143"/>
                      <a:pt x="2554" y="9821"/>
                      <a:pt x="2554" y="9821"/>
                    </a:cubicBezTo>
                    <a:lnTo>
                      <a:pt x="2949" y="17237"/>
                    </a:lnTo>
                    <a:lnTo>
                      <a:pt x="5168" y="16751"/>
                    </a:lnTo>
                    <a:cubicBezTo>
                      <a:pt x="5168" y="16751"/>
                      <a:pt x="8663" y="11584"/>
                      <a:pt x="7478" y="7602"/>
                    </a:cubicBezTo>
                    <a:lnTo>
                      <a:pt x="7478" y="7602"/>
                    </a:lnTo>
                    <a:cubicBezTo>
                      <a:pt x="10284" y="8867"/>
                      <a:pt x="14412" y="9720"/>
                      <a:pt x="17660" y="9720"/>
                    </a:cubicBezTo>
                    <a:cubicBezTo>
                      <a:pt x="19408" y="9720"/>
                      <a:pt x="20901" y="9473"/>
                      <a:pt x="21794" y="8909"/>
                    </a:cubicBezTo>
                    <a:cubicBezTo>
                      <a:pt x="24317" y="7298"/>
                      <a:pt x="25350" y="1736"/>
                      <a:pt x="24074" y="1371"/>
                    </a:cubicBezTo>
                    <a:cubicBezTo>
                      <a:pt x="24008" y="1353"/>
                      <a:pt x="23940" y="1345"/>
                      <a:pt x="23871" y="1345"/>
                    </a:cubicBezTo>
                    <a:cubicBezTo>
                      <a:pt x="22642" y="1345"/>
                      <a:pt x="21034" y="4015"/>
                      <a:pt x="21034" y="4015"/>
                    </a:cubicBezTo>
                    <a:cubicBezTo>
                      <a:pt x="21034" y="4015"/>
                      <a:pt x="21566" y="1"/>
                      <a:pt x="20505" y="1"/>
                    </a:cubicBezTo>
                    <a:close/>
                  </a:path>
                </a:pathLst>
              </a:custGeom>
              <a:solidFill>
                <a:srgbClr val="FFB7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76"/>
              <p:cNvSpPr/>
              <p:nvPr/>
            </p:nvSpPr>
            <p:spPr>
              <a:xfrm>
                <a:off x="14551525" y="5689900"/>
                <a:ext cx="109450" cy="104125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4165" extrusionOk="0">
                    <a:moveTo>
                      <a:pt x="3314" y="0"/>
                    </a:moveTo>
                    <a:cubicBezTo>
                      <a:pt x="2250" y="0"/>
                      <a:pt x="2888" y="3495"/>
                      <a:pt x="2888" y="3495"/>
                    </a:cubicBezTo>
                    <a:cubicBezTo>
                      <a:pt x="2888" y="3495"/>
                      <a:pt x="1923" y="2194"/>
                      <a:pt x="1150" y="2194"/>
                    </a:cubicBezTo>
                    <a:cubicBezTo>
                      <a:pt x="1024" y="2194"/>
                      <a:pt x="902" y="2229"/>
                      <a:pt x="791" y="2310"/>
                    </a:cubicBezTo>
                    <a:cubicBezTo>
                      <a:pt x="1" y="2888"/>
                      <a:pt x="3314" y="4164"/>
                      <a:pt x="3314" y="4164"/>
                    </a:cubicBezTo>
                    <a:cubicBezTo>
                      <a:pt x="3314" y="4164"/>
                      <a:pt x="4378" y="0"/>
                      <a:pt x="3314" y="0"/>
                    </a:cubicBezTo>
                    <a:close/>
                  </a:path>
                </a:pathLst>
              </a:custGeom>
              <a:solidFill>
                <a:srgbClr val="FFB7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76"/>
              <p:cNvSpPr/>
              <p:nvPr/>
            </p:nvSpPr>
            <p:spPr>
              <a:xfrm>
                <a:off x="14556100" y="6058850"/>
                <a:ext cx="124650" cy="125000"/>
              </a:xfrm>
              <a:custGeom>
                <a:avLst/>
                <a:gdLst/>
                <a:ahLst/>
                <a:cxnLst/>
                <a:rect l="l" t="t" r="r" b="b"/>
                <a:pathLst>
                  <a:path w="4986" h="5000" extrusionOk="0">
                    <a:moveTo>
                      <a:pt x="2351" y="1"/>
                    </a:moveTo>
                    <a:cubicBezTo>
                      <a:pt x="1878" y="1"/>
                      <a:pt x="1409" y="156"/>
                      <a:pt x="1064" y="622"/>
                    </a:cubicBezTo>
                    <a:cubicBezTo>
                      <a:pt x="0" y="2051"/>
                      <a:pt x="335" y="4999"/>
                      <a:pt x="2645" y="4999"/>
                    </a:cubicBezTo>
                    <a:cubicBezTo>
                      <a:pt x="4985" y="4969"/>
                      <a:pt x="4894" y="4726"/>
                      <a:pt x="4894" y="4726"/>
                    </a:cubicBezTo>
                    <a:lnTo>
                      <a:pt x="4256" y="622"/>
                    </a:lnTo>
                    <a:cubicBezTo>
                      <a:pt x="4256" y="622"/>
                      <a:pt x="3297" y="1"/>
                      <a:pt x="2351" y="1"/>
                    </a:cubicBezTo>
                    <a:close/>
                  </a:path>
                </a:pathLst>
              </a:custGeom>
              <a:solidFill>
                <a:srgbClr val="E2A6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76"/>
              <p:cNvSpPr/>
              <p:nvPr/>
            </p:nvSpPr>
            <p:spPr>
              <a:xfrm>
                <a:off x="14590175" y="6086850"/>
                <a:ext cx="68575" cy="63300"/>
              </a:xfrm>
              <a:custGeom>
                <a:avLst/>
                <a:gdLst/>
                <a:ahLst/>
                <a:cxnLst/>
                <a:rect l="l" t="t" r="r" b="b"/>
                <a:pathLst>
                  <a:path w="2743" h="2532" extrusionOk="0">
                    <a:moveTo>
                      <a:pt x="255" y="1"/>
                    </a:moveTo>
                    <a:cubicBezTo>
                      <a:pt x="91" y="1"/>
                      <a:pt x="0" y="214"/>
                      <a:pt x="157" y="292"/>
                    </a:cubicBezTo>
                    <a:cubicBezTo>
                      <a:pt x="674" y="536"/>
                      <a:pt x="1160" y="870"/>
                      <a:pt x="1586" y="1265"/>
                    </a:cubicBezTo>
                    <a:cubicBezTo>
                      <a:pt x="1039" y="1265"/>
                      <a:pt x="491" y="1478"/>
                      <a:pt x="127" y="1903"/>
                    </a:cubicBezTo>
                    <a:cubicBezTo>
                      <a:pt x="36" y="2017"/>
                      <a:pt x="132" y="2181"/>
                      <a:pt x="249" y="2181"/>
                    </a:cubicBezTo>
                    <a:cubicBezTo>
                      <a:pt x="289" y="2181"/>
                      <a:pt x="331" y="2162"/>
                      <a:pt x="370" y="2116"/>
                    </a:cubicBezTo>
                    <a:cubicBezTo>
                      <a:pt x="660" y="1778"/>
                      <a:pt x="1104" y="1593"/>
                      <a:pt x="1549" y="1593"/>
                    </a:cubicBezTo>
                    <a:cubicBezTo>
                      <a:pt x="1664" y="1593"/>
                      <a:pt x="1778" y="1605"/>
                      <a:pt x="1890" y="1630"/>
                    </a:cubicBezTo>
                    <a:cubicBezTo>
                      <a:pt x="2102" y="1873"/>
                      <a:pt x="2285" y="2147"/>
                      <a:pt x="2406" y="2451"/>
                    </a:cubicBezTo>
                    <a:cubicBezTo>
                      <a:pt x="2435" y="2508"/>
                      <a:pt x="2481" y="2532"/>
                      <a:pt x="2529" y="2532"/>
                    </a:cubicBezTo>
                    <a:cubicBezTo>
                      <a:pt x="2633" y="2532"/>
                      <a:pt x="2743" y="2414"/>
                      <a:pt x="2680" y="2268"/>
                    </a:cubicBezTo>
                    <a:cubicBezTo>
                      <a:pt x="2558" y="1964"/>
                      <a:pt x="2376" y="1660"/>
                      <a:pt x="2133" y="1387"/>
                    </a:cubicBezTo>
                    <a:cubicBezTo>
                      <a:pt x="2133" y="1356"/>
                      <a:pt x="2102" y="1356"/>
                      <a:pt x="2102" y="1326"/>
                    </a:cubicBezTo>
                    <a:cubicBezTo>
                      <a:pt x="1616" y="779"/>
                      <a:pt x="978" y="323"/>
                      <a:pt x="339" y="19"/>
                    </a:cubicBezTo>
                    <a:cubicBezTo>
                      <a:pt x="310" y="6"/>
                      <a:pt x="281" y="1"/>
                      <a:pt x="255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76"/>
              <p:cNvSpPr/>
              <p:nvPr/>
            </p:nvSpPr>
            <p:spPr>
              <a:xfrm>
                <a:off x="14700475" y="6128350"/>
                <a:ext cx="103375" cy="103375"/>
              </a:xfrm>
              <a:custGeom>
                <a:avLst/>
                <a:gdLst/>
                <a:ahLst/>
                <a:cxnLst/>
                <a:rect l="l" t="t" r="r" b="b"/>
                <a:pathLst>
                  <a:path w="4135" h="4135" extrusionOk="0">
                    <a:moveTo>
                      <a:pt x="2067" y="0"/>
                    </a:moveTo>
                    <a:cubicBezTo>
                      <a:pt x="943" y="0"/>
                      <a:pt x="0" y="912"/>
                      <a:pt x="0" y="2067"/>
                    </a:cubicBezTo>
                    <a:cubicBezTo>
                      <a:pt x="0" y="3192"/>
                      <a:pt x="943" y="4134"/>
                      <a:pt x="2067" y="4134"/>
                    </a:cubicBezTo>
                    <a:cubicBezTo>
                      <a:pt x="3222" y="4134"/>
                      <a:pt x="4134" y="3192"/>
                      <a:pt x="4134" y="2067"/>
                    </a:cubicBezTo>
                    <a:cubicBezTo>
                      <a:pt x="4134" y="912"/>
                      <a:pt x="3222" y="0"/>
                      <a:pt x="2067" y="0"/>
                    </a:cubicBezTo>
                    <a:close/>
                  </a:path>
                </a:pathLst>
              </a:custGeom>
              <a:solidFill>
                <a:srgbClr val="E2A6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76"/>
              <p:cNvSpPr/>
              <p:nvPr/>
            </p:nvSpPr>
            <p:spPr>
              <a:xfrm>
                <a:off x="15006700" y="6075900"/>
                <a:ext cx="51700" cy="101100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4044" extrusionOk="0">
                    <a:moveTo>
                      <a:pt x="2068" y="1"/>
                    </a:moveTo>
                    <a:cubicBezTo>
                      <a:pt x="913" y="1"/>
                      <a:pt x="1" y="943"/>
                      <a:pt x="1" y="2098"/>
                    </a:cubicBezTo>
                    <a:cubicBezTo>
                      <a:pt x="1" y="3010"/>
                      <a:pt x="578" y="3770"/>
                      <a:pt x="1430" y="4044"/>
                    </a:cubicBezTo>
                    <a:cubicBezTo>
                      <a:pt x="1794" y="2919"/>
                      <a:pt x="2007" y="1551"/>
                      <a:pt x="2068" y="1"/>
                    </a:cubicBezTo>
                    <a:close/>
                  </a:path>
                </a:pathLst>
              </a:custGeom>
              <a:solidFill>
                <a:srgbClr val="E2A6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76"/>
              <p:cNvSpPr/>
              <p:nvPr/>
            </p:nvSpPr>
            <p:spPr>
              <a:xfrm>
                <a:off x="14685275" y="5731100"/>
                <a:ext cx="114000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1979" extrusionOk="0">
                    <a:moveTo>
                      <a:pt x="3469" y="1"/>
                    </a:moveTo>
                    <a:cubicBezTo>
                      <a:pt x="3307" y="1"/>
                      <a:pt x="3148" y="12"/>
                      <a:pt x="3010" y="24"/>
                    </a:cubicBezTo>
                    <a:cubicBezTo>
                      <a:pt x="2128" y="85"/>
                      <a:pt x="1247" y="358"/>
                      <a:pt x="517" y="875"/>
                    </a:cubicBezTo>
                    <a:cubicBezTo>
                      <a:pt x="335" y="966"/>
                      <a:pt x="213" y="1088"/>
                      <a:pt x="122" y="1270"/>
                    </a:cubicBezTo>
                    <a:cubicBezTo>
                      <a:pt x="31" y="1422"/>
                      <a:pt x="1" y="1635"/>
                      <a:pt x="122" y="1787"/>
                    </a:cubicBezTo>
                    <a:cubicBezTo>
                      <a:pt x="213" y="1908"/>
                      <a:pt x="365" y="1969"/>
                      <a:pt x="517" y="1969"/>
                    </a:cubicBezTo>
                    <a:cubicBezTo>
                      <a:pt x="569" y="1976"/>
                      <a:pt x="621" y="1979"/>
                      <a:pt x="673" y="1979"/>
                    </a:cubicBezTo>
                    <a:cubicBezTo>
                      <a:pt x="1107" y="1979"/>
                      <a:pt x="1539" y="1767"/>
                      <a:pt x="1946" y="1604"/>
                    </a:cubicBezTo>
                    <a:cubicBezTo>
                      <a:pt x="2371" y="1422"/>
                      <a:pt x="2858" y="1331"/>
                      <a:pt x="3314" y="1270"/>
                    </a:cubicBezTo>
                    <a:cubicBezTo>
                      <a:pt x="3618" y="1240"/>
                      <a:pt x="3922" y="1209"/>
                      <a:pt x="4195" y="1057"/>
                    </a:cubicBezTo>
                    <a:cubicBezTo>
                      <a:pt x="4530" y="814"/>
                      <a:pt x="4560" y="358"/>
                      <a:pt x="4195" y="145"/>
                    </a:cubicBezTo>
                    <a:cubicBezTo>
                      <a:pt x="4006" y="32"/>
                      <a:pt x="3735" y="1"/>
                      <a:pt x="3469" y="1"/>
                    </a:cubicBezTo>
                    <a:close/>
                  </a:path>
                </a:pathLst>
              </a:custGeom>
              <a:solidFill>
                <a:srgbClr val="FFD2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76"/>
              <p:cNvSpPr/>
              <p:nvPr/>
            </p:nvSpPr>
            <p:spPr>
              <a:xfrm>
                <a:off x="14495300" y="5733200"/>
                <a:ext cx="30425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1217" h="2159" extrusionOk="0">
                    <a:moveTo>
                      <a:pt x="1216" y="1"/>
                    </a:moveTo>
                    <a:lnTo>
                      <a:pt x="1" y="2159"/>
                    </a:lnTo>
                    <a:cubicBezTo>
                      <a:pt x="912" y="1612"/>
                      <a:pt x="1216" y="1"/>
                      <a:pt x="1216" y="1"/>
                    </a:cubicBezTo>
                    <a:close/>
                  </a:path>
                </a:pathLst>
              </a:custGeom>
              <a:solidFill>
                <a:srgbClr val="D47A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76"/>
              <p:cNvSpPr/>
              <p:nvPr/>
            </p:nvSpPr>
            <p:spPr>
              <a:xfrm>
                <a:off x="14519625" y="5749150"/>
                <a:ext cx="31175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1916" extrusionOk="0">
                    <a:moveTo>
                      <a:pt x="1246" y="1"/>
                    </a:moveTo>
                    <a:lnTo>
                      <a:pt x="0" y="1916"/>
                    </a:lnTo>
                    <a:cubicBezTo>
                      <a:pt x="669" y="1582"/>
                      <a:pt x="1246" y="2"/>
                      <a:pt x="1246" y="1"/>
                    </a:cubicBezTo>
                    <a:close/>
                  </a:path>
                </a:pathLst>
              </a:custGeom>
              <a:solidFill>
                <a:srgbClr val="D47A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76"/>
              <p:cNvSpPr/>
              <p:nvPr/>
            </p:nvSpPr>
            <p:spPr>
              <a:xfrm>
                <a:off x="14830250" y="6150125"/>
                <a:ext cx="74650" cy="62600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504" extrusionOk="0">
                    <a:moveTo>
                      <a:pt x="174" y="1"/>
                    </a:moveTo>
                    <a:cubicBezTo>
                      <a:pt x="87" y="1"/>
                      <a:pt x="1" y="71"/>
                      <a:pt x="38" y="163"/>
                    </a:cubicBezTo>
                    <a:cubicBezTo>
                      <a:pt x="250" y="1014"/>
                      <a:pt x="828" y="1834"/>
                      <a:pt x="1618" y="2230"/>
                    </a:cubicBezTo>
                    <a:cubicBezTo>
                      <a:pt x="1983" y="2412"/>
                      <a:pt x="2378" y="2503"/>
                      <a:pt x="2804" y="2503"/>
                    </a:cubicBezTo>
                    <a:cubicBezTo>
                      <a:pt x="2986" y="2503"/>
                      <a:pt x="2986" y="2199"/>
                      <a:pt x="2804" y="2199"/>
                    </a:cubicBezTo>
                    <a:cubicBezTo>
                      <a:pt x="2165" y="2199"/>
                      <a:pt x="1557" y="1956"/>
                      <a:pt x="1101" y="1500"/>
                    </a:cubicBezTo>
                    <a:cubicBezTo>
                      <a:pt x="797" y="1166"/>
                      <a:pt x="554" y="771"/>
                      <a:pt x="402" y="375"/>
                    </a:cubicBezTo>
                    <a:cubicBezTo>
                      <a:pt x="341" y="284"/>
                      <a:pt x="311" y="193"/>
                      <a:pt x="311" y="102"/>
                    </a:cubicBezTo>
                    <a:cubicBezTo>
                      <a:pt x="287" y="30"/>
                      <a:pt x="230" y="1"/>
                      <a:pt x="174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278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4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2" name="Google Shape;4752;p84"/>
          <p:cNvSpPr txBox="1">
            <a:spLocks noGrp="1"/>
          </p:cNvSpPr>
          <p:nvPr>
            <p:ph type="title" idx="4294967295"/>
          </p:nvPr>
        </p:nvSpPr>
        <p:spPr>
          <a:xfrm>
            <a:off x="1048350" y="861933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ar-SA" sz="4800" dirty="0">
                <a:latin typeface="Arial"/>
                <a:ea typeface="Arial"/>
                <a:cs typeface="Arial"/>
                <a:sym typeface="Arial"/>
              </a:rPr>
              <a:t>لعبة حركة ستوب</a:t>
            </a:r>
            <a:endParaRPr sz="48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55" name="Google Shape;4755;p84"/>
          <p:cNvGrpSpPr/>
          <p:nvPr/>
        </p:nvGrpSpPr>
        <p:grpSpPr>
          <a:xfrm>
            <a:off x="721895" y="2020073"/>
            <a:ext cx="5890207" cy="1871913"/>
            <a:chOff x="2052655" y="3498875"/>
            <a:chExt cx="3976865" cy="754200"/>
          </a:xfrm>
        </p:grpSpPr>
        <p:sp>
          <p:nvSpPr>
            <p:cNvPr id="4756" name="Google Shape;4756;p84">
              <a:hlinkClick r:id="rId3" action="ppaction://hlinksldjump"/>
            </p:cNvPr>
            <p:cNvSpPr/>
            <p:nvPr/>
          </p:nvSpPr>
          <p:spPr>
            <a:xfrm>
              <a:off x="3114480" y="3505835"/>
              <a:ext cx="791400" cy="747240"/>
            </a:xfrm>
            <a:prstGeom prst="roundRect">
              <a:avLst>
                <a:gd name="adj" fmla="val 16667"/>
              </a:avLst>
            </a:prstGeom>
            <a:solidFill>
              <a:srgbClr val="98DAE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7" name="Google Shape;4757;p84">
              <a:hlinkClick r:id="rId4" action="ppaction://hlinksldjump"/>
            </p:cNvPr>
            <p:cNvSpPr/>
            <p:nvPr/>
          </p:nvSpPr>
          <p:spPr>
            <a:xfrm>
              <a:off x="4176300" y="3498875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61D8C4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SA" dirty="0">
                  <a:hlinkClick r:id="rId4" action="ppaction://hlinksldjump"/>
                </a:rPr>
                <a:t>الشريحة 16</a:t>
              </a:r>
              <a:endParaRPr dirty="0"/>
            </a:p>
          </p:txBody>
        </p:sp>
        <p:sp>
          <p:nvSpPr>
            <p:cNvPr id="4758" name="Google Shape;4758;p84"/>
            <p:cNvSpPr/>
            <p:nvPr/>
          </p:nvSpPr>
          <p:spPr>
            <a:xfrm>
              <a:off x="5238120" y="3498875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FFB757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SA" dirty="0">
                  <a:solidFill>
                    <a:srgbClr val="FFC000"/>
                  </a:solidFill>
                  <a:hlinkClick r:id="rId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الشريحة 14الشريحة 14</a:t>
              </a:r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4759" name="Google Shape;4759;p84"/>
            <p:cNvSpPr/>
            <p:nvPr/>
          </p:nvSpPr>
          <p:spPr>
            <a:xfrm>
              <a:off x="2052655" y="3498875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F27FB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SA" dirty="0">
                  <a:solidFill>
                    <a:srgbClr val="FF99CC"/>
                  </a:solidFill>
                  <a:hlinkClick r:id="rId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الشريحة </a:t>
              </a:r>
              <a:r>
                <a:rPr lang="ar-SA" dirty="0">
                  <a:solidFill>
                    <a:srgbClr val="FF7DBE"/>
                  </a:solidFill>
                  <a:hlinkClick r:id="rId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13الشريحة 13</a:t>
              </a:r>
              <a:endParaRPr dirty="0">
                <a:solidFill>
                  <a:srgbClr val="FF7DBE"/>
                </a:solidFill>
              </a:endParaRPr>
            </a:p>
          </p:txBody>
        </p:sp>
        <p:sp>
          <p:nvSpPr>
            <p:cNvPr id="4761" name="Google Shape;4761;p84"/>
            <p:cNvSpPr txBox="1"/>
            <p:nvPr/>
          </p:nvSpPr>
          <p:spPr>
            <a:xfrm>
              <a:off x="4209611" y="3669117"/>
              <a:ext cx="545841" cy="438232"/>
            </a:xfrm>
            <a:prstGeom prst="rect">
              <a:avLst/>
            </a:prstGeom>
            <a:solidFill>
              <a:srgbClr val="6CDD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dirty="0">
                <a:solidFill>
                  <a:srgbClr val="92D050"/>
                </a:solidFill>
              </a:endParaRPr>
            </a:p>
          </p:txBody>
        </p:sp>
      </p:grpSp>
      <p:sp>
        <p:nvSpPr>
          <p:cNvPr id="4765" name="Google Shape;4765;p84">
            <a:hlinkClick r:id="rId7" action="ppaction://hlinksldjump"/>
          </p:cNvPr>
          <p:cNvSpPr/>
          <p:nvPr/>
        </p:nvSpPr>
        <p:spPr>
          <a:xfrm>
            <a:off x="6945670" y="2020073"/>
            <a:ext cx="1243437" cy="1871912"/>
          </a:xfrm>
          <a:prstGeom prst="roundRect">
            <a:avLst>
              <a:gd name="adj" fmla="val 16667"/>
            </a:avLst>
          </a:prstGeom>
          <a:solidFill>
            <a:srgbClr val="C2B9D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CFAFE7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الشريحة 17</a:t>
            </a:r>
            <a:endParaRPr dirty="0">
              <a:solidFill>
                <a:srgbClr val="CFAFE7"/>
              </a:solidFill>
            </a:endParaRPr>
          </a:p>
        </p:txBody>
      </p:sp>
      <p:pic>
        <p:nvPicPr>
          <p:cNvPr id="3" name="رسم 2" descr="يرقص">
            <a:hlinkClick r:id="rId6" action="ppaction://hlinksldjump"/>
            <a:extLst>
              <a:ext uri="{FF2B5EF4-FFF2-40B4-BE49-F238E27FC236}">
                <a16:creationId xmlns:a16="http://schemas.microsoft.com/office/drawing/2014/main" id="{03880D34-6A00-42FA-8760-256DEA841B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4128" y="2585894"/>
            <a:ext cx="1306091" cy="1306091"/>
          </a:xfrm>
          <a:prstGeom prst="rect">
            <a:avLst/>
          </a:prstGeom>
        </p:spPr>
      </p:pic>
      <p:pic>
        <p:nvPicPr>
          <p:cNvPr id="21" name="رسم 20" descr="يرقص">
            <a:hlinkClick r:id="rId3" action="ppaction://hlinksldjump"/>
            <a:extLst>
              <a:ext uri="{FF2B5EF4-FFF2-40B4-BE49-F238E27FC236}">
                <a16:creationId xmlns:a16="http://schemas.microsoft.com/office/drawing/2014/main" id="{300EBC47-7B8D-48E1-813F-74B6AADE66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60900" y="2448629"/>
            <a:ext cx="1306091" cy="1306091"/>
          </a:xfrm>
          <a:prstGeom prst="rect">
            <a:avLst/>
          </a:prstGeom>
        </p:spPr>
      </p:pic>
      <p:pic>
        <p:nvPicPr>
          <p:cNvPr id="22" name="رسم 21" descr="يرقص">
            <a:hlinkClick r:id="rId4" action="ppaction://hlinksldjump"/>
            <a:extLst>
              <a:ext uri="{FF2B5EF4-FFF2-40B4-BE49-F238E27FC236}">
                <a16:creationId xmlns:a16="http://schemas.microsoft.com/office/drawing/2014/main" id="{D70ECB02-6986-4303-9014-0C26334ACA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1956" y="2493077"/>
            <a:ext cx="1306091" cy="1306091"/>
          </a:xfrm>
          <a:prstGeom prst="rect">
            <a:avLst/>
          </a:prstGeom>
        </p:spPr>
      </p:pic>
      <p:pic>
        <p:nvPicPr>
          <p:cNvPr id="23" name="رسم 22" descr="يرقص">
            <a:hlinkClick r:id="rId5" action="ppaction://hlinksldjump"/>
            <a:extLst>
              <a:ext uri="{FF2B5EF4-FFF2-40B4-BE49-F238E27FC236}">
                <a16:creationId xmlns:a16="http://schemas.microsoft.com/office/drawing/2014/main" id="{64A7FCC7-8580-432C-A7C7-2B2EB56A8C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2278" y="2442611"/>
            <a:ext cx="1306091" cy="1306091"/>
          </a:xfrm>
          <a:prstGeom prst="rect">
            <a:avLst/>
          </a:prstGeom>
        </p:spPr>
      </p:pic>
      <p:pic>
        <p:nvPicPr>
          <p:cNvPr id="24" name="رسم 23" descr="يرقص">
            <a:hlinkClick r:id="rId7" action="ppaction://hlinksldjump"/>
            <a:extLst>
              <a:ext uri="{FF2B5EF4-FFF2-40B4-BE49-F238E27FC236}">
                <a16:creationId xmlns:a16="http://schemas.microsoft.com/office/drawing/2014/main" id="{BAAF5C65-904B-450D-AE35-C0A4218746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45670" y="2430778"/>
            <a:ext cx="1306091" cy="13060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53">
            <a:hlinkClick r:id="rId3" action="ppaction://hlinksldjump"/>
          </p:cNvPr>
          <p:cNvSpPr/>
          <p:nvPr/>
        </p:nvSpPr>
        <p:spPr>
          <a:xfrm>
            <a:off x="747240" y="1532895"/>
            <a:ext cx="2313326" cy="2295346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29" name="Google Shape;1429;p53">
            <a:hlinkClick r:id="rId3" action="ppaction://hlinksldjump"/>
          </p:cNvPr>
          <p:cNvSpPr/>
          <p:nvPr/>
        </p:nvSpPr>
        <p:spPr>
          <a:xfrm>
            <a:off x="3478430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0" name="Google Shape;1430;p53">
            <a:hlinkClick r:id="rId3" action="ppaction://hlinksldjump"/>
          </p:cNvPr>
          <p:cNvSpPr/>
          <p:nvPr/>
        </p:nvSpPr>
        <p:spPr>
          <a:xfrm>
            <a:off x="4536391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1" name="Google Shape;1431;p53">
            <a:hlinkClick r:id="rId3" action="ppaction://hlinksldjump"/>
          </p:cNvPr>
          <p:cNvSpPr/>
          <p:nvPr/>
        </p:nvSpPr>
        <p:spPr>
          <a:xfrm>
            <a:off x="5642787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dk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2" name="Google Shape;1432;p53">
            <a:hlinkClick r:id="rId3" action="ppaction://hlinksldjump"/>
          </p:cNvPr>
          <p:cNvSpPr/>
          <p:nvPr/>
        </p:nvSpPr>
        <p:spPr>
          <a:xfrm>
            <a:off x="6885011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accent3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pic>
        <p:nvPicPr>
          <p:cNvPr id="7" name="صورة 6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31AC88E6-7BC3-432A-964D-AC7ECB66A5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9465" y="1400788"/>
            <a:ext cx="2508876" cy="2559560"/>
          </a:xfrm>
          <a:prstGeom prst="rect">
            <a:avLst/>
          </a:prstGeom>
        </p:spPr>
      </p:pic>
      <p:sp>
        <p:nvSpPr>
          <p:cNvPr id="19" name="Google Shape;1127;p49">
            <a:hlinkClick r:id="rId6" action="ppaction://hlinksldjump"/>
            <a:extLst>
              <a:ext uri="{FF2B5EF4-FFF2-40B4-BE49-F238E27FC236}">
                <a16:creationId xmlns:a16="http://schemas.microsoft.com/office/drawing/2014/main" id="{A5D3C7B7-239A-4FA6-BDFF-593879478690}"/>
              </a:ext>
            </a:extLst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53">
            <a:hlinkClick r:id="rId3" action="ppaction://hlinksldjump"/>
          </p:cNvPr>
          <p:cNvSpPr/>
          <p:nvPr/>
        </p:nvSpPr>
        <p:spPr>
          <a:xfrm>
            <a:off x="1553846" y="3223139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29" name="Google Shape;1429;p53">
            <a:hlinkClick r:id="rId3" action="ppaction://hlinksldjump"/>
          </p:cNvPr>
          <p:cNvSpPr/>
          <p:nvPr/>
        </p:nvSpPr>
        <p:spPr>
          <a:xfrm>
            <a:off x="2669630" y="1584729"/>
            <a:ext cx="2245472" cy="2213810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0" name="Google Shape;1430;p53">
            <a:hlinkClick r:id="rId3" action="ppaction://hlinksldjump"/>
          </p:cNvPr>
          <p:cNvSpPr/>
          <p:nvPr/>
        </p:nvSpPr>
        <p:spPr>
          <a:xfrm>
            <a:off x="5450603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1" name="Google Shape;1431;p53">
            <a:hlinkClick r:id="rId3" action="ppaction://hlinksldjump"/>
          </p:cNvPr>
          <p:cNvSpPr/>
          <p:nvPr/>
        </p:nvSpPr>
        <p:spPr>
          <a:xfrm>
            <a:off x="6474371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dk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2" name="Google Shape;1432;p53">
            <a:hlinkClick r:id="rId3" action="ppaction://hlinksldjump"/>
          </p:cNvPr>
          <p:cNvSpPr/>
          <p:nvPr/>
        </p:nvSpPr>
        <p:spPr>
          <a:xfrm>
            <a:off x="7430439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accent3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pic>
        <p:nvPicPr>
          <p:cNvPr id="5" name="صورة 4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578FE5D2-5A26-4FC7-947D-EA875212A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62" b="97585" l="5340" r="91748">
                        <a14:foregroundMark x1="53398" y1="97585" x2="50971" y2="84058"/>
                        <a14:foregroundMark x1="56311" y1="92754" x2="50000" y2="92754"/>
                        <a14:foregroundMark x1="5825" y1="23671" x2="17476" y2="32850"/>
                        <a14:foregroundMark x1="90291" y1="16425" x2="91748" y2="26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90289" y="1584729"/>
            <a:ext cx="2203115" cy="2213810"/>
          </a:xfrm>
          <a:prstGeom prst="rect">
            <a:avLst/>
          </a:prstGeom>
        </p:spPr>
      </p:pic>
      <p:sp>
        <p:nvSpPr>
          <p:cNvPr id="12" name="Google Shape;1127;p49">
            <a:hlinkClick r:id="rId6" action="ppaction://hlinksldjump"/>
            <a:extLst>
              <a:ext uri="{FF2B5EF4-FFF2-40B4-BE49-F238E27FC236}">
                <a16:creationId xmlns:a16="http://schemas.microsoft.com/office/drawing/2014/main" id="{C43E613D-E451-463E-8872-C00CDD65F28C}"/>
              </a:ext>
            </a:extLst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27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53">
            <a:hlinkClick r:id="rId3" action="ppaction://hlinksldjump"/>
          </p:cNvPr>
          <p:cNvSpPr/>
          <p:nvPr/>
        </p:nvSpPr>
        <p:spPr>
          <a:xfrm>
            <a:off x="1561630" y="3223138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29" name="Google Shape;1429;p53">
            <a:hlinkClick r:id="rId3" action="ppaction://hlinksldjump"/>
          </p:cNvPr>
          <p:cNvSpPr/>
          <p:nvPr/>
        </p:nvSpPr>
        <p:spPr>
          <a:xfrm>
            <a:off x="2574386" y="3223139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0" name="Google Shape;1430;p53">
            <a:hlinkClick r:id="rId3" action="ppaction://hlinksldjump"/>
          </p:cNvPr>
          <p:cNvSpPr/>
          <p:nvPr/>
        </p:nvSpPr>
        <p:spPr>
          <a:xfrm>
            <a:off x="3637934" y="1748589"/>
            <a:ext cx="2373554" cy="204995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1" name="Google Shape;1431;p53">
            <a:hlinkClick r:id="rId3" action="ppaction://hlinksldjump"/>
          </p:cNvPr>
          <p:cNvSpPr/>
          <p:nvPr/>
        </p:nvSpPr>
        <p:spPr>
          <a:xfrm>
            <a:off x="6471136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dk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2" name="Google Shape;1432;p53">
            <a:hlinkClick r:id="rId3" action="ppaction://hlinksldjump"/>
          </p:cNvPr>
          <p:cNvSpPr/>
          <p:nvPr/>
        </p:nvSpPr>
        <p:spPr>
          <a:xfrm>
            <a:off x="7483892" y="3223139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accent3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pic>
        <p:nvPicPr>
          <p:cNvPr id="3" name="صورة 2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55982956-22DD-47A8-8416-E6EF786DA5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1333" l="9000" r="94000">
                        <a14:foregroundMark x1="70000" y1="12000" x2="90000" y2="28000"/>
                        <a14:foregroundMark x1="77500" y1="58000" x2="85000" y2="85333"/>
                        <a14:foregroundMark x1="85000" y1="85333" x2="94000" y2="87333"/>
                        <a14:foregroundMark x1="9000" y1="91333" x2="9000" y2="91333"/>
                        <a14:foregroundMark x1="22000" y1="10000" x2="22000" y2="10000"/>
                      </a14:backgroundRemoval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19500" y="1893733"/>
            <a:ext cx="2346216" cy="1759662"/>
          </a:xfrm>
          <a:prstGeom prst="rect">
            <a:avLst/>
          </a:prstGeom>
        </p:spPr>
      </p:pic>
      <p:sp>
        <p:nvSpPr>
          <p:cNvPr id="10" name="Google Shape;1127;p49">
            <a:hlinkClick r:id="rId6" action="ppaction://hlinksldjump"/>
            <a:extLst>
              <a:ext uri="{FF2B5EF4-FFF2-40B4-BE49-F238E27FC236}">
                <a16:creationId xmlns:a16="http://schemas.microsoft.com/office/drawing/2014/main" id="{499F7ADF-1B30-4C0B-8264-D222E7F90B60}"/>
              </a:ext>
            </a:extLst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294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53">
            <a:hlinkClick r:id="rId3" action="ppaction://hlinksldjump"/>
          </p:cNvPr>
          <p:cNvSpPr/>
          <p:nvPr/>
        </p:nvSpPr>
        <p:spPr>
          <a:xfrm>
            <a:off x="1886467" y="3223138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29" name="Google Shape;1429;p53">
            <a:hlinkClick r:id="rId3" action="ppaction://hlinksldjump"/>
          </p:cNvPr>
          <p:cNvSpPr/>
          <p:nvPr/>
        </p:nvSpPr>
        <p:spPr>
          <a:xfrm>
            <a:off x="2840315" y="3223138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0" name="Google Shape;1430;p53">
            <a:hlinkClick r:id="rId3" action="ppaction://hlinksldjump"/>
          </p:cNvPr>
          <p:cNvSpPr/>
          <p:nvPr/>
        </p:nvSpPr>
        <p:spPr>
          <a:xfrm>
            <a:off x="3848365" y="3223138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1" name="Google Shape;1431;p53">
            <a:hlinkClick r:id="rId3" action="ppaction://hlinksldjump"/>
          </p:cNvPr>
          <p:cNvSpPr/>
          <p:nvPr/>
        </p:nvSpPr>
        <p:spPr>
          <a:xfrm>
            <a:off x="4861358" y="1636294"/>
            <a:ext cx="2304520" cy="2210370"/>
          </a:xfrm>
          <a:prstGeom prst="roundRect">
            <a:avLst>
              <a:gd name="adj" fmla="val 30219"/>
            </a:avLst>
          </a:prstGeom>
          <a:solidFill>
            <a:schemeClr val="dk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2" name="Google Shape;1432;p53">
            <a:hlinkClick r:id="rId3" action="ppaction://hlinksldjump"/>
          </p:cNvPr>
          <p:cNvSpPr/>
          <p:nvPr/>
        </p:nvSpPr>
        <p:spPr>
          <a:xfrm>
            <a:off x="7515826" y="3223138"/>
            <a:ext cx="603900" cy="575400"/>
          </a:xfrm>
          <a:prstGeom prst="roundRect">
            <a:avLst>
              <a:gd name="adj" fmla="val 30219"/>
            </a:avLst>
          </a:prstGeom>
          <a:solidFill>
            <a:schemeClr val="accent3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pic>
        <p:nvPicPr>
          <p:cNvPr id="3" name="صورة 2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596393D5-5C6D-4100-8A4E-59B2A7C93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500" l="4734" r="98817">
                        <a14:foregroundMark x1="37870" y1="17500" x2="59172" y2="1000"/>
                        <a14:foregroundMark x1="59172" y1="1000" x2="60947" y2="28500"/>
                        <a14:foregroundMark x1="86982" y1="73500" x2="98817" y2="86000"/>
                        <a14:foregroundMark x1="68639" y1="88500" x2="82249" y2="98500"/>
                        <a14:foregroundMark x1="57396" y1="49500" x2="70414" y2="70000"/>
                        <a14:foregroundMark x1="70414" y1="70000" x2="72189" y2="70500"/>
                        <a14:foregroundMark x1="72189" y1="70500" x2="80473" y2="82000"/>
                        <a14:foregroundMark x1="34320" y1="64000" x2="43787" y2="54000"/>
                        <a14:foregroundMark x1="37870" y1="55000" x2="37870" y2="55000"/>
                        <a14:foregroundMark x1="39053" y1="13500" x2="44379" y2="11000"/>
                        <a14:foregroundMark x1="32544" y1="16500" x2="32544" y2="16500"/>
                        <a14:foregroundMark x1="4734" y1="94500" x2="4734" y2="94500"/>
                        <a14:foregroundMark x1="60355" y1="1000" x2="59172" y2="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4246" y="1712636"/>
            <a:ext cx="1738744" cy="2057685"/>
          </a:xfrm>
          <a:prstGeom prst="rect">
            <a:avLst/>
          </a:prstGeom>
        </p:spPr>
      </p:pic>
      <p:sp>
        <p:nvSpPr>
          <p:cNvPr id="10" name="Google Shape;1127;p49">
            <a:hlinkClick r:id="rId6" action="ppaction://hlinksldjump"/>
            <a:extLst>
              <a:ext uri="{FF2B5EF4-FFF2-40B4-BE49-F238E27FC236}">
                <a16:creationId xmlns:a16="http://schemas.microsoft.com/office/drawing/2014/main" id="{195D39CF-2318-405F-8221-993A54834304}"/>
              </a:ext>
            </a:extLst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20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53">
            <a:hlinkClick r:id="rId3" action="ppaction://hlinksldjump"/>
          </p:cNvPr>
          <p:cNvSpPr/>
          <p:nvPr/>
        </p:nvSpPr>
        <p:spPr>
          <a:xfrm>
            <a:off x="1731292" y="3223137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29" name="Google Shape;1429;p53">
            <a:hlinkClick r:id="rId3" action="ppaction://hlinksldjump"/>
          </p:cNvPr>
          <p:cNvSpPr/>
          <p:nvPr/>
        </p:nvSpPr>
        <p:spPr>
          <a:xfrm>
            <a:off x="2639486" y="3223137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0" name="Google Shape;1430;p53">
            <a:hlinkClick r:id="rId3" action="ppaction://hlinksldjump"/>
          </p:cNvPr>
          <p:cNvSpPr/>
          <p:nvPr/>
        </p:nvSpPr>
        <p:spPr>
          <a:xfrm>
            <a:off x="3547680" y="3223137"/>
            <a:ext cx="603900" cy="575401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1" name="Google Shape;1431;p53">
            <a:hlinkClick r:id="rId3" action="ppaction://hlinksldjump"/>
          </p:cNvPr>
          <p:cNvSpPr/>
          <p:nvPr/>
        </p:nvSpPr>
        <p:spPr>
          <a:xfrm>
            <a:off x="4455874" y="3223136"/>
            <a:ext cx="603900" cy="575402"/>
          </a:xfrm>
          <a:prstGeom prst="roundRect">
            <a:avLst>
              <a:gd name="adj" fmla="val 30219"/>
            </a:avLst>
          </a:prstGeom>
          <a:solidFill>
            <a:schemeClr val="dk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432" name="Google Shape;1432;p53">
            <a:hlinkClick r:id="rId3" action="ppaction://hlinksldjump"/>
          </p:cNvPr>
          <p:cNvSpPr/>
          <p:nvPr/>
        </p:nvSpPr>
        <p:spPr>
          <a:xfrm>
            <a:off x="5364068" y="1659926"/>
            <a:ext cx="2464480" cy="2138612"/>
          </a:xfrm>
          <a:prstGeom prst="roundRect">
            <a:avLst>
              <a:gd name="adj" fmla="val 30219"/>
            </a:avLst>
          </a:prstGeom>
          <a:solidFill>
            <a:schemeClr val="accent3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pic>
        <p:nvPicPr>
          <p:cNvPr id="3" name="صورة 2" descr="صورة تحتوي على صندوق, رسم&#10;&#10;تم إنشاء الوصف تلقائياً">
            <a:extLst>
              <a:ext uri="{FF2B5EF4-FFF2-40B4-BE49-F238E27FC236}">
                <a16:creationId xmlns:a16="http://schemas.microsoft.com/office/drawing/2014/main" id="{9E84D7FA-ED08-48C3-91E4-32713816B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174" b="99379" l="2023" r="93642">
                        <a14:foregroundMark x1="19653" y1="43789" x2="18208" y2="26087"/>
                        <a14:foregroundMark x1="66474" y1="24224" x2="89595" y2="30745"/>
                        <a14:foregroundMark x1="89595" y1="30745" x2="72832" y2="54037"/>
                        <a14:foregroundMark x1="72832" y1="54037" x2="69653" y2="54037"/>
                        <a14:foregroundMark x1="76012" y1="26708" x2="76012" y2="21739"/>
                        <a14:foregroundMark x1="73699" y1="37888" x2="73699" y2="19876"/>
                        <a14:foregroundMark x1="84682" y1="27640" x2="65607" y2="23292"/>
                        <a14:foregroundMark x1="65607" y1="19255" x2="89595" y2="24534"/>
                        <a14:foregroundMark x1="89595" y1="24534" x2="84682" y2="49689"/>
                        <a14:foregroundMark x1="84682" y1="49689" x2="77746" y2="55901"/>
                        <a14:foregroundMark x1="77746" y1="15839" x2="87283" y2="19255"/>
                        <a14:foregroundMark x1="18208" y1="50621" x2="9538" y2="22360"/>
                        <a14:foregroundMark x1="9538" y1="22360" x2="34682" y2="21429"/>
                        <a14:foregroundMark x1="34682" y1="21429" x2="36416" y2="31056"/>
                        <a14:foregroundMark x1="84104" y1="68634" x2="76879" y2="84783"/>
                        <a14:foregroundMark x1="93642" y1="82298" x2="91040" y2="66149"/>
                        <a14:foregroundMark x1="26012" y1="91615" x2="2890" y2="83540"/>
                        <a14:foregroundMark x1="2890" y1="83540" x2="12428" y2="72050"/>
                        <a14:foregroundMark x1="19653" y1="93478" x2="20520" y2="99379"/>
                        <a14:foregroundMark x1="45087" y1="14907" x2="39595" y2="2795"/>
                        <a14:foregroundMark x1="53757" y1="12422" x2="57803" y2="21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6572" y="1789536"/>
            <a:ext cx="2019471" cy="1879392"/>
          </a:xfrm>
          <a:prstGeom prst="rect">
            <a:avLst/>
          </a:prstGeom>
        </p:spPr>
      </p:pic>
      <p:sp>
        <p:nvSpPr>
          <p:cNvPr id="10" name="Google Shape;1127;p49">
            <a:hlinkClick r:id="rId6" action="ppaction://hlinksldjump"/>
            <a:extLst>
              <a:ext uri="{FF2B5EF4-FFF2-40B4-BE49-F238E27FC236}">
                <a16:creationId xmlns:a16="http://schemas.microsoft.com/office/drawing/2014/main" id="{A2482065-CF68-4ABC-A4C4-5B9FB56BCED9}"/>
              </a:ext>
            </a:extLst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5341377"/>
      </p:ext>
    </p:extLst>
  </p:cSld>
  <p:clrMapOvr>
    <a:masterClrMapping/>
  </p:clrMapOvr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</Words>
  <Application>Microsoft Office PowerPoint</Application>
  <PresentationFormat>عرض على الشاشة (16:9)</PresentationFormat>
  <Paragraphs>8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End of Course Jeopardy by Slidesgo</vt:lpstr>
      <vt:lpstr>Slidesgo Final Pages</vt:lpstr>
      <vt:lpstr>السلام عليكم ورحمه الله وبركاته</vt:lpstr>
      <vt:lpstr>لعبة حركة ستوب</vt:lpstr>
      <vt:lpstr>لعبة حركة ستوب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ورحمه الله وبركاته</dc:title>
  <cp:lastModifiedBy>مستخدم غير معروف</cp:lastModifiedBy>
  <cp:revision>17</cp:revision>
  <dcterms:modified xsi:type="dcterms:W3CDTF">2020-09-04T12:10:01Z</dcterms:modified>
</cp:coreProperties>
</file>