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0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3" name="chimes.wav"/>
          </p:stSnd>
        </p:sndAc>
      </p:transition>
    </mc:Choice>
    <mc:Fallback>
      <p:transition spd="slow" advTm="8000"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971800" y="105281"/>
            <a:ext cx="4267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1300" dirty="0" smtClean="0">
                <a:ln w="38100">
                  <a:solidFill>
                    <a:srgbClr val="FF0000"/>
                  </a:solidFill>
                </a:ln>
              </a:rPr>
              <a:t>ك</a:t>
            </a:r>
            <a:endParaRPr lang="en-US" sz="41300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9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5661492" y="1274693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781800" y="9144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كـ</a:t>
            </a:r>
            <a:endParaRPr lang="en-US" sz="239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1826187" y="3103493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5659485" y="29897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266091" y="1411337"/>
            <a:ext cx="250421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23900" b="1" dirty="0" smtClean="0">
                <a:ln>
                  <a:solidFill>
                    <a:srgbClr val="FF0000"/>
                  </a:solidFill>
                </a:ln>
                <a:latin typeface="+mj-lt"/>
                <a:ea typeface="+mj-ea"/>
                <a:cs typeface="+mj-cs"/>
              </a:rPr>
              <a:t>ـكـ</a:t>
            </a:r>
            <a:endParaRPr lang="en-US" sz="23900" b="1" dirty="0">
              <a:ln>
                <a:solidFill>
                  <a:srgbClr val="FF0000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2404715" y="54281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28600" y="3773537"/>
            <a:ext cx="244971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ـك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23993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0310" y="762000"/>
            <a:ext cx="4279490" cy="1143000"/>
          </a:xfrm>
        </p:spPr>
        <p:txBody>
          <a:bodyPr>
            <a:noAutofit/>
          </a:bodyPr>
          <a:lstStyle/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كَ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590800" y="25908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كُ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52400" y="47244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ك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7" y="6096000"/>
            <a:ext cx="1396903" cy="6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47900"/>
            <a:ext cx="4114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34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343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7" y="1219200"/>
            <a:ext cx="417164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5334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419600" cy="196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343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4361" r="17231"/>
          <a:stretch/>
        </p:blipFill>
        <p:spPr bwMode="auto">
          <a:xfrm>
            <a:off x="381000" y="838200"/>
            <a:ext cx="4191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7725"/>
            <a:ext cx="3814761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52675"/>
            <a:ext cx="44196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29548" cy="379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كَ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Vista </dc:creator>
  <cp:lastModifiedBy>Vista </cp:lastModifiedBy>
  <cp:revision>19</cp:revision>
  <dcterms:created xsi:type="dcterms:W3CDTF">2012-10-26T16:43:51Z</dcterms:created>
  <dcterms:modified xsi:type="dcterms:W3CDTF">2012-11-02T13:27:04Z</dcterms:modified>
</cp:coreProperties>
</file>