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60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5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2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3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0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3" name="chimes.wav"/>
          </p:stSnd>
        </p:sndAc>
      </p:transition>
    </mc:Choice>
    <mc:Fallback>
      <p:transition spd="slow" advTm="8000"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2971800" y="105281"/>
            <a:ext cx="4267200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1300" dirty="0" smtClean="0">
                <a:ln w="38100">
                  <a:solidFill>
                    <a:srgbClr val="FF0000"/>
                  </a:solidFill>
                </a:ln>
              </a:rPr>
              <a:t>ك</a:t>
            </a:r>
            <a:endParaRPr lang="en-US" sz="41300" dirty="0">
              <a:ln w="3810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3598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5661492" y="1274693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6781800" y="914400"/>
            <a:ext cx="251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كـ</a:t>
            </a:r>
            <a:endParaRPr lang="en-US" sz="239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9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1826187" y="3103493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5659485" y="2989756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3266091" y="1411337"/>
            <a:ext cx="2504211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ar-SA" sz="23900" b="1" dirty="0" smtClean="0">
                <a:ln>
                  <a:solidFill>
                    <a:srgbClr val="FF0000"/>
                  </a:solidFill>
                </a:ln>
                <a:latin typeface="+mj-lt"/>
                <a:ea typeface="+mj-ea"/>
                <a:cs typeface="+mj-cs"/>
              </a:rPr>
              <a:t>ـكـ</a:t>
            </a:r>
            <a:endParaRPr lang="en-US" sz="23900" b="1" dirty="0">
              <a:ln>
                <a:solidFill>
                  <a:srgbClr val="FF0000"/>
                </a:solidFill>
              </a:ln>
              <a:latin typeface="+mj-lt"/>
              <a:ea typeface="+mj-ea"/>
              <a:cs typeface="+mj-cs"/>
            </a:endParaRPr>
          </a:p>
        </p:txBody>
      </p:sp>
      <p:pic>
        <p:nvPicPr>
          <p:cNvPr id="13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2404715" y="5428156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28600" y="3773537"/>
            <a:ext cx="2449710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ـك</a:t>
            </a:r>
            <a:endParaRPr lang="en-US" sz="23900" dirty="0"/>
          </a:p>
        </p:txBody>
      </p:sp>
    </p:spTree>
    <p:extLst>
      <p:ext uri="{BB962C8B-B14F-4D97-AF65-F5344CB8AC3E}">
        <p14:creationId xmlns:p14="http://schemas.microsoft.com/office/powerpoint/2010/main" val="239932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50310" y="762000"/>
            <a:ext cx="4279490" cy="1143000"/>
          </a:xfrm>
        </p:spPr>
        <p:txBody>
          <a:bodyPr>
            <a:noAutofit/>
          </a:bodyPr>
          <a:lstStyle/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كَ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2590800" y="25908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كُ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152400" y="47244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ك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97" y="6096000"/>
            <a:ext cx="1396903" cy="63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96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47900"/>
            <a:ext cx="41148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434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8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5334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14600"/>
            <a:ext cx="4343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57" y="1219200"/>
            <a:ext cx="4171643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12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4800" y="5334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0"/>
            <a:ext cx="4419600" cy="196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4114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659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5334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86000"/>
            <a:ext cx="4343400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9" t="4361" r="17231"/>
          <a:stretch/>
        </p:blipFill>
        <p:spPr bwMode="auto">
          <a:xfrm>
            <a:off x="381000" y="838200"/>
            <a:ext cx="4191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957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5334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0"/>
            <a:ext cx="4191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47725"/>
            <a:ext cx="3814761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812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5334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352675"/>
            <a:ext cx="44196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4129548" cy="3793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3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</Words>
  <Application>Microsoft Office PowerPoint</Application>
  <PresentationFormat>عرض على الشاشة (3:4)‏</PresentationFormat>
  <Paragraphs>7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كَ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COMPUTERS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Vista </dc:creator>
  <cp:lastModifiedBy>Vista </cp:lastModifiedBy>
  <cp:revision>19</cp:revision>
  <dcterms:created xsi:type="dcterms:W3CDTF">2012-10-26T16:43:51Z</dcterms:created>
  <dcterms:modified xsi:type="dcterms:W3CDTF">2012-11-02T13:27:04Z</dcterms:modified>
</cp:coreProperties>
</file>