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1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5E5E5"/>
    <a:srgbClr val="FFCCCC"/>
    <a:srgbClr val="EAEAEA"/>
    <a:srgbClr val="EEEEE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3288" y="3170547"/>
            <a:ext cx="7739062" cy="2154436"/>
          </a:xfrm>
          <a:prstGeom prst="rect">
            <a:avLst/>
          </a:prstGeom>
          <a:solidFill>
            <a:srgbClr val="FBE1E1"/>
          </a:solidFill>
          <a:ln w="50800"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التربية الفنية</a:t>
            </a:r>
          </a:p>
          <a:p>
            <a:pPr algn="ctr"/>
            <a:r>
              <a:rPr lang="ar-B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للصف الأول الابتدائي</a:t>
            </a:r>
          </a:p>
          <a:p>
            <a:pPr algn="ctr"/>
            <a:r>
              <a:rPr lang="ar-B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كتاب الطالب (الجزء </a:t>
            </a:r>
            <a:r>
              <a:rPr lang="ar-B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الثاني)</a:t>
            </a:r>
            <a:endParaRPr lang="ar-B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4" t="17415" r="37054" b="18257"/>
          <a:stretch/>
        </p:blipFill>
        <p:spPr bwMode="auto">
          <a:xfrm>
            <a:off x="952500" y="1468471"/>
            <a:ext cx="3714750" cy="5139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1"/>
            <a:ext cx="11468100" cy="1230823"/>
          </a:xfrm>
          <a:solidFill>
            <a:srgbClr val="FFCCCC">
              <a:alpha val="49804"/>
            </a:srgbClr>
          </a:solidFill>
          <a:ln w="50800">
            <a:solidFill>
              <a:srgbClr val="DDDDDD"/>
            </a:solidFill>
          </a:ln>
        </p:spPr>
        <p:txBody>
          <a:bodyPr>
            <a:normAutofit/>
          </a:bodyPr>
          <a:lstStyle/>
          <a:p>
            <a:pPr algn="ctr"/>
            <a:r>
              <a:rPr lang="ar-BH" dirty="0"/>
              <a:t>الدرس الثالث: الطباعة بأوراق الأشجار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912" y="3161655"/>
            <a:ext cx="10515600" cy="24177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r" rtl="1">
              <a:buFont typeface="Courier New" panose="02070309020205020404" pitchFamily="49" charset="0"/>
              <a:buChar char="o"/>
            </a:pPr>
            <a:r>
              <a:rPr lang="ar-BH" sz="3600" b="1" dirty="0" smtClean="0"/>
              <a:t>أهداف الدرس:</a:t>
            </a:r>
          </a:p>
          <a:p>
            <a:pPr algn="r" rtl="1"/>
            <a:endParaRPr lang="ar-BH" sz="3600" dirty="0" smtClean="0"/>
          </a:p>
          <a:p>
            <a:pPr marL="742950" indent="-742950" algn="r" rtl="1">
              <a:buFont typeface="+mj-lt"/>
              <a:buAutoNum type="arabicPeriod"/>
            </a:pPr>
            <a:r>
              <a:rPr lang="ar-BH" sz="3600" dirty="0" smtClean="0"/>
              <a:t>يطبع المتعلم باستخدام خامات وأدوات من الطبيعة والبيئة المحيطة به.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851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1763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ar-BH" dirty="0" smtClean="0"/>
              <a:t>الدرس الثالث: الطباعة بأوراق الأشجار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05905" y="1634463"/>
            <a:ext cx="7380189" cy="912802"/>
          </a:xfrm>
          <a:ln w="254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ar-BH" sz="1200" dirty="0"/>
          </a:p>
          <a:p>
            <a:pPr marL="0" indent="0" algn="ctr" rtl="1">
              <a:buNone/>
            </a:pPr>
            <a:r>
              <a:rPr lang="ar-BH" sz="3200" dirty="0" smtClean="0"/>
              <a:t>هذه أوراق بعض النباتات التي تزرع في مملكة البحرين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4" t="59001" r="53446" b="18258"/>
          <a:stretch/>
        </p:blipFill>
        <p:spPr bwMode="auto">
          <a:xfrm>
            <a:off x="3212422" y="2826346"/>
            <a:ext cx="2998217" cy="2131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7" t="24171" r="66034" b="43491"/>
          <a:stretch/>
        </p:blipFill>
        <p:spPr bwMode="auto">
          <a:xfrm>
            <a:off x="1184036" y="2826346"/>
            <a:ext cx="1809858" cy="3432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3" t="19547" r="52647" b="61968"/>
          <a:stretch/>
        </p:blipFill>
        <p:spPr bwMode="auto">
          <a:xfrm>
            <a:off x="7455493" y="2826346"/>
            <a:ext cx="3769971" cy="2692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0" t="37676" r="52847" b="39581"/>
          <a:stretch/>
        </p:blipFill>
        <p:spPr bwMode="auto">
          <a:xfrm>
            <a:off x="5434467" y="3971848"/>
            <a:ext cx="2622603" cy="2433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24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785" y="1276350"/>
            <a:ext cx="6496050" cy="1325563"/>
          </a:xfrm>
        </p:spPr>
        <p:txBody>
          <a:bodyPr>
            <a:normAutofit/>
          </a:bodyPr>
          <a:lstStyle/>
          <a:p>
            <a:pPr algn="ctr"/>
            <a:r>
              <a:rPr lang="ar-BH" dirty="0" smtClean="0"/>
              <a:t>تطبيق النشاط الثالث فقط صفحة 33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51810" y="3274504"/>
            <a:ext cx="60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3600" dirty="0" smtClean="0"/>
              <a:t>أضع علامة صح أمام الجملة الصحيحة.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3600" dirty="0" smtClean="0"/>
              <a:t>وأضع علامة خطأ أمام الجملة الخاطئة.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7" t="17416" r="51443" b="20745"/>
          <a:stretch/>
        </p:blipFill>
        <p:spPr bwMode="auto">
          <a:xfrm>
            <a:off x="529389" y="245964"/>
            <a:ext cx="4347411" cy="6116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8733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288</TotalTime>
  <Words>66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Sultan bold</vt:lpstr>
      <vt:lpstr>Times New Roman</vt:lpstr>
      <vt:lpstr>Office Theme</vt:lpstr>
      <vt:lpstr>PowerPoint Presentation</vt:lpstr>
      <vt:lpstr>الدرس الثالث: الطباعة بأوراق الأشجار</vt:lpstr>
      <vt:lpstr>الدرس الثالث: الطباعة بأوراق الأشجار</vt:lpstr>
      <vt:lpstr>تطبيق النشاط الثالث فقط صفحة 33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Ameena</cp:lastModifiedBy>
  <cp:revision>45</cp:revision>
  <dcterms:created xsi:type="dcterms:W3CDTF">2020-03-04T10:47:58Z</dcterms:created>
  <dcterms:modified xsi:type="dcterms:W3CDTF">2020-03-25T07:57:45Z</dcterms:modified>
</cp:coreProperties>
</file>