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52" r:id="rId1"/>
  </p:sldMasterIdLst>
  <p:sldIdLst>
    <p:sldId id="256" r:id="rId2"/>
    <p:sldId id="321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322" r:id="rId11"/>
    <p:sldId id="283" r:id="rId12"/>
    <p:sldId id="284" r:id="rId13"/>
    <p:sldId id="285" r:id="rId14"/>
    <p:sldId id="286" r:id="rId15"/>
    <p:sldId id="328" r:id="rId16"/>
  </p:sldIdLst>
  <p:sldSz cx="9144000" cy="6858000" type="screen4x3"/>
  <p:notesSz cx="6858000" cy="9144000"/>
  <p:embeddedFontLst>
    <p:embeddedFont>
      <p:font typeface="Arial Rounded MT Bold" panose="020F0704030504030204" pitchFamily="34" charset="0"/>
      <p:regular r:id="rId17"/>
    </p:embeddedFont>
    <p:embeddedFont>
      <p:font typeface="Comic Sans MS" panose="030F0702030302020204" pitchFamily="66" charset="0"/>
      <p:regular r:id="rId18"/>
      <p:bold r:id="rId19"/>
      <p:italic r:id="rId20"/>
      <p:boldItalic r:id="rId21"/>
    </p:embeddedFont>
    <p:embeddedFont>
      <p:font typeface="Rockwell" panose="02060603020205020403" pitchFamily="18" charset="0"/>
      <p:regular r:id="rId22"/>
      <p:bold r:id="rId23"/>
      <p:italic r:id="rId24"/>
      <p:boldItalic r:id="rId25"/>
    </p:embeddedFont>
    <p:embeddedFont>
      <p:font typeface="Rockwell Condensed" panose="02060603050405020104" pitchFamily="18" charset="0"/>
      <p:regular r:id="rId26"/>
      <p:bold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215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08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03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6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6F822A4-8DA6-4447-9B1F-C5DB58435268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14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182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49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7919A6-33EB-49BD-A62F-1FA56B9F971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054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57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5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24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9600" dirty="0">
                <a:solidFill>
                  <a:schemeClr val="accent1">
                    <a:lumMod val="50000"/>
                  </a:schemeClr>
                </a:solidFill>
              </a:rPr>
              <a:t>Super goal 3 </a:t>
            </a:r>
            <a:endParaRPr lang="ar-SA" sz="9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03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6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4497" y="2145267"/>
            <a:ext cx="8163910" cy="160934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8800" dirty="0"/>
              <a:t>expansion 1 </a:t>
            </a:r>
            <a:endParaRPr lang="ar-SA" sz="8800" dirty="0"/>
          </a:p>
        </p:txBody>
      </p:sp>
    </p:spTree>
    <p:extLst>
      <p:ext uri="{BB962C8B-B14F-4D97-AF65-F5344CB8AC3E}">
        <p14:creationId xmlns:p14="http://schemas.microsoft.com/office/powerpoint/2010/main" val="28008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20F307C9-957C-4BFA-8DB7-AF3FD6F61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85" y="215524"/>
            <a:ext cx="8638703" cy="654011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4855779" y="2922821"/>
            <a:ext cx="419362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Patrick takes the bus to school </a:t>
            </a:r>
          </a:p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Patrick doesn’t ride his bike to school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70056" y="6050736"/>
            <a:ext cx="455545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They eat in the restaurant on Thursdays </a:t>
            </a:r>
          </a:p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They don’t eat at home on Thursdays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144816" y="6064383"/>
            <a:ext cx="35577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Jamal plays basketball </a:t>
            </a:r>
          </a:p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Jamal doesn’t play volleyball </a:t>
            </a:r>
            <a:endParaRPr lang="ar-SA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70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A6402720-9E84-4ABD-8426-B1D94C3B8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08" y="191069"/>
            <a:ext cx="8866309" cy="6496334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230071" y="2215569"/>
            <a:ext cx="449315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They play videogames after school </a:t>
            </a:r>
          </a:p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They don’t play football after school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5049046" y="2199807"/>
            <a:ext cx="390984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Edward exercise at the gym </a:t>
            </a:r>
          </a:p>
          <a:p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Edward doesn’t exercise at home 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844924" y="4091662"/>
            <a:ext cx="44931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omic Sans MS" panose="030F0702030302020204" pitchFamily="66" charset="0"/>
              </a:rPr>
              <a:t>Khalid often studies in the library 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997324" y="4696005"/>
            <a:ext cx="44931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Nawal never walks to school 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902731" y="5295095"/>
            <a:ext cx="44931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My friend seldom cleans his room 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997324" y="5883671"/>
            <a:ext cx="528143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Hanan always practices English with he friends </a:t>
            </a:r>
          </a:p>
        </p:txBody>
      </p:sp>
    </p:spTree>
    <p:extLst>
      <p:ext uri="{BB962C8B-B14F-4D97-AF65-F5344CB8AC3E}">
        <p14:creationId xmlns:p14="http://schemas.microsoft.com/office/powerpoint/2010/main" val="271154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78" y="323416"/>
            <a:ext cx="8565931" cy="6340143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860346" y="1671151"/>
            <a:ext cx="44931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Where are you from ? 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1771009" y="2296515"/>
            <a:ext cx="405172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And where do you live ? 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1823561" y="2906115"/>
            <a:ext cx="44931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Who do you live with ?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1965451" y="4130569"/>
            <a:ext cx="44931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What do you want to be ? 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2827295" y="5665073"/>
            <a:ext cx="1755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When ? </a:t>
            </a:r>
          </a:p>
        </p:txBody>
      </p:sp>
    </p:spTree>
    <p:extLst>
      <p:ext uri="{BB962C8B-B14F-4D97-AF65-F5344CB8AC3E}">
        <p14:creationId xmlns:p14="http://schemas.microsoft.com/office/powerpoint/2010/main" val="320757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55452190-04E5-470A-8854-0300B6922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0" y="668739"/>
            <a:ext cx="8297229" cy="5745709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716325" y="5048732"/>
            <a:ext cx="290085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Are they eating ? 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No , they are not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285831" y="3777058"/>
            <a:ext cx="345265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Is he talking on his phone ?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No , he is not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268036" y="5001515"/>
            <a:ext cx="373407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Are they playing basketball ? </a:t>
            </a:r>
          </a:p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Yes , they are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29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859697" y="1151966"/>
            <a:ext cx="5427639" cy="3951662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See you later </a:t>
            </a:r>
          </a:p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Take care </a:t>
            </a:r>
          </a:p>
          <a:p>
            <a:pPr algn="ctr" rtl="0">
              <a:buNone/>
            </a:pP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Rounded MT Bold" panose="020F0704030504030204" pitchFamily="34" charset="0"/>
              </a:rPr>
              <a:t>Teacher :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Rounded MT Bold" panose="020F0704030504030204" pitchFamily="34" charset="0"/>
              </a:rPr>
              <a:t>Badr Sayid Al-Shehri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02" b="97106" l="8228" r="96519">
                        <a14:foregroundMark x1="32595" y1="4502" x2="42089" y2="17042"/>
                        <a14:foregroundMark x1="25316" y1="13023" x2="25316" y2="13023"/>
                        <a14:foregroundMark x1="27848" y1="9164" x2="20253" y2="17203"/>
                        <a14:foregroundMark x1="20253" y1="17203" x2="19304" y2="22186"/>
                        <a14:foregroundMark x1="8544" y1="40193" x2="8544" y2="40193"/>
                        <a14:foregroundMark x1="87658" y1="32958" x2="87658" y2="32958"/>
                        <a14:foregroundMark x1="96835" y1="35370" x2="96835" y2="35370"/>
                        <a14:foregroundMark x1="39557" y1="91158" x2="39557" y2="91158"/>
                        <a14:foregroundMark x1="43987" y1="94212" x2="47468" y2="97106"/>
                        <a14:foregroundMark x1="18038" y1="96785" x2="25000" y2="956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32967" y="1543096"/>
            <a:ext cx="2721302" cy="505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6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96007" y="2145267"/>
            <a:ext cx="7772400" cy="160934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8800" dirty="0"/>
              <a:t>Unit 4 </a:t>
            </a:r>
            <a:endParaRPr lang="ar-SA" sz="8800" dirty="0"/>
          </a:p>
        </p:txBody>
      </p:sp>
    </p:spTree>
    <p:extLst>
      <p:ext uri="{BB962C8B-B14F-4D97-AF65-F5344CB8AC3E}">
        <p14:creationId xmlns:p14="http://schemas.microsoft.com/office/powerpoint/2010/main" val="373988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33D9AAE-55E9-46F1-998E-88794FAC5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126" y="185737"/>
            <a:ext cx="8761862" cy="6486525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208691" y="4247277"/>
            <a:ext cx="470863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He always work out on his bike </a:t>
            </a:r>
            <a:endParaRPr lang="ar-SA" sz="2000" dirty="0"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087823" y="4788558"/>
            <a:ext cx="470863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They often hang out with friends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129865" y="5282546"/>
            <a:ext cx="303223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She sometimes paint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192926" y="5808061"/>
            <a:ext cx="376795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3300"/>
                </a:solidFill>
                <a:latin typeface="Comic Sans MS" panose="030F0702030302020204" pitchFamily="66" charset="0"/>
              </a:rPr>
              <a:t>They usually travel and ski </a:t>
            </a:r>
            <a:endParaRPr lang="ar-SA" sz="20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192927" y="6312553"/>
            <a:ext cx="391510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He always play basketball </a:t>
            </a:r>
            <a:endParaRPr lang="ar-SA" sz="2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03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908C9CB-1F2C-4FAF-A1C2-399E851F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20" y="209338"/>
            <a:ext cx="8789159" cy="649352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989228" y="3751373"/>
            <a:ext cx="38500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He knows how to cook </a:t>
            </a:r>
            <a:endParaRPr lang="ar-SA" sz="24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941932" y="4372960"/>
            <a:ext cx="48856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He knows how to design houses  </a:t>
            </a:r>
            <a:endParaRPr lang="ar-SA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957698" y="4991594"/>
            <a:ext cx="441951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They know how to play golf 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989229" y="5625988"/>
            <a:ext cx="43669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He knows how to teach </a:t>
            </a:r>
            <a:endParaRPr lang="ar-SA" sz="24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010250" y="6246097"/>
            <a:ext cx="436696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He knows how to take photos 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60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76" y="599090"/>
            <a:ext cx="8776138" cy="6095999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380595" y="3999188"/>
            <a:ext cx="386254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كل طالب يجيب عن نفسه </a:t>
            </a:r>
          </a:p>
        </p:txBody>
      </p:sp>
    </p:spTree>
    <p:extLst>
      <p:ext uri="{BB962C8B-B14F-4D97-AF65-F5344CB8AC3E}">
        <p14:creationId xmlns:p14="http://schemas.microsoft.com/office/powerpoint/2010/main" val="368188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1" y="210206"/>
            <a:ext cx="8565931" cy="6421821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767955" y="3736431"/>
            <a:ext cx="169114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everyday </a:t>
            </a:r>
            <a:endParaRPr lang="ar-SA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270235" y="4050717"/>
            <a:ext cx="512079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How often do you speak English </a:t>
            </a:r>
            <a:endParaRPr lang="ar-SA" sz="20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279225" y="4345008"/>
            <a:ext cx="153843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everyday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2291254" y="4628785"/>
            <a:ext cx="502394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How often do you visit your relatives  </a:t>
            </a:r>
            <a:endParaRPr lang="ar-SA" sz="20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289738" y="4954608"/>
            <a:ext cx="2766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twice a week  </a:t>
            </a:r>
            <a:endParaRPr lang="ar-SA" sz="20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280744" y="5259404"/>
            <a:ext cx="2766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How often  </a:t>
            </a:r>
            <a:endParaRPr lang="ar-SA" sz="20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174122" y="5585225"/>
            <a:ext cx="208026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3300"/>
                </a:solidFill>
                <a:latin typeface="Comic Sans MS" panose="030F0702030302020204" pitchFamily="66" charset="0"/>
              </a:rPr>
              <a:t>everyday </a:t>
            </a:r>
            <a:endParaRPr lang="ar-SA" sz="20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280743" y="5879515"/>
            <a:ext cx="503605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How often do you clean your room  </a:t>
            </a:r>
            <a:endParaRPr lang="ar-SA" sz="20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268715" y="6194824"/>
            <a:ext cx="208026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once a week 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64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4" y="315310"/>
            <a:ext cx="8818179" cy="633773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40828" y="2706418"/>
            <a:ext cx="658355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We often eat at the food court in the mall  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14552" y="3626071"/>
            <a:ext cx="658355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Jamal is always late for school 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825062" y="4550979"/>
            <a:ext cx="658355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They never hang out with other people 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951188" y="5475887"/>
            <a:ext cx="658355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What do you sometimes do after school ?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8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7F900C-298B-4971-8E97-27B2B7DCD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57" y="129851"/>
            <a:ext cx="8936787" cy="6543904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31572" y="5083871"/>
            <a:ext cx="66215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T </a:t>
            </a:r>
          </a:p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F </a:t>
            </a:r>
          </a:p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F 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4987147" y="5101674"/>
            <a:ext cx="5097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F </a:t>
            </a:r>
          </a:p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F  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72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4" y="399393"/>
            <a:ext cx="8923283" cy="628518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2690648" y="4929352"/>
            <a:ext cx="5034455" cy="954107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bg1">
                    <a:lumMod val="95000"/>
                  </a:schemeClr>
                </a:solidFill>
              </a:rPr>
              <a:t>قم بكتابة مقال بسيط عن ما تفعله خلال وقت فراغك مع استعمال أدوات التكرار</a:t>
            </a:r>
          </a:p>
        </p:txBody>
      </p:sp>
    </p:spTree>
    <p:extLst>
      <p:ext uri="{BB962C8B-B14F-4D97-AF65-F5344CB8AC3E}">
        <p14:creationId xmlns:p14="http://schemas.microsoft.com/office/powerpoint/2010/main" val="424586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وع الخشب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نوع الخشب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نوع خشب</Template>
  <TotalTime>1134</TotalTime>
  <Words>291</Words>
  <Application>Microsoft Office PowerPoint</Application>
  <PresentationFormat>عرض على الشاشة (4:3)</PresentationFormat>
  <Paragraphs>63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1" baseType="lpstr">
      <vt:lpstr>Wingdings</vt:lpstr>
      <vt:lpstr>Rockwell Condensed</vt:lpstr>
      <vt:lpstr>Comic Sans MS</vt:lpstr>
      <vt:lpstr>Rockwell</vt:lpstr>
      <vt:lpstr>Arial Rounded MT Bold</vt:lpstr>
      <vt:lpstr>نوع الخشب</vt:lpstr>
      <vt:lpstr>Super goal 3 </vt:lpstr>
      <vt:lpstr>Unit 4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expansion 1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goal 3</dc:title>
  <dc:creator>ڪپړۑآء اڷٲﻣير</dc:creator>
  <cp:lastModifiedBy>ڪپړۑآء اڷٲﻣير</cp:lastModifiedBy>
  <cp:revision>73</cp:revision>
  <dcterms:created xsi:type="dcterms:W3CDTF">2019-05-10T08:01:25Z</dcterms:created>
  <dcterms:modified xsi:type="dcterms:W3CDTF">2020-07-28T14:14:11Z</dcterms:modified>
</cp:coreProperties>
</file>