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0"/>
  </p:normalViewPr>
  <p:slideViewPr>
    <p:cSldViewPr snapToGrid="0" snapToObjects="1">
      <p:cViewPr>
        <p:scale>
          <a:sx n="184" d="100"/>
          <a:sy n="184" d="100"/>
        </p:scale>
        <p:origin x="-2216" y="-1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4AFD28F-3317-9C4E-934F-77BAFA028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9466DE2-20E9-DC4F-A8C6-3AD4475C07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للشريحة الرئيسية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4CCF1FB-EC22-F749-93E8-6AD040BDB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5A28-7D65-964C-96E3-555F4AC60ABC}" type="datetimeFigureOut">
              <a:rPr lang="ar-SA" smtClean="0"/>
              <a:t>14 ذو القعدة، 1439</a:t>
            </a:fld>
            <a:endParaRPr lang="ar-SA"/>
          </a:p>
        </p:txBody>
      </p:sp>
      <p:sp>
        <p:nvSpPr>
          <p:cNvPr id="5" name="عنصر نائب لتذييل الصفحة 4">
            <a:extLst>
              <a:ext uri="{FF2B5EF4-FFF2-40B4-BE49-F238E27FC236}">
                <a16:creationId xmlns:a16="http://schemas.microsoft.com/office/drawing/2014/main" id="{76B62A21-49B1-C044-A676-10B488E1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BFD55EE-8F29-8043-A4D0-DEE1128F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DE8E-9FBA-B648-91E9-228C14AF03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485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ED0CB8B-30EA-5A42-8566-0295F9B8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نص عمودي 2">
            <a:extLst>
              <a:ext uri="{FF2B5EF4-FFF2-40B4-BE49-F238E27FC236}">
                <a16:creationId xmlns:a16="http://schemas.microsoft.com/office/drawing/2014/main" id="{C8508761-1D74-D144-BBE0-C7D43E3DD4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DB0D3BD-338D-6E4B-82CC-7693374F3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5A28-7D65-964C-96E3-555F4AC60ABC}" type="datetimeFigureOut">
              <a:rPr lang="ar-SA" smtClean="0"/>
              <a:t>14 ذو القعدة، 1439</a:t>
            </a:fld>
            <a:endParaRPr lang="ar-SA"/>
          </a:p>
        </p:txBody>
      </p:sp>
      <p:sp>
        <p:nvSpPr>
          <p:cNvPr id="5" name="عنصر نائب لتذييل الصفحة 4">
            <a:extLst>
              <a:ext uri="{FF2B5EF4-FFF2-40B4-BE49-F238E27FC236}">
                <a16:creationId xmlns:a16="http://schemas.microsoft.com/office/drawing/2014/main" id="{FB57433F-920A-AF4B-8D5D-EE371A2D8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8568CCA-0AB1-064D-8283-4A7CF61F5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DE8E-9FBA-B648-91E9-228C14AF03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4789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98CF408-FFCC-D24C-8672-6A7B837247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نص عمودي 2">
            <a:extLst>
              <a:ext uri="{FF2B5EF4-FFF2-40B4-BE49-F238E27FC236}">
                <a16:creationId xmlns:a16="http://schemas.microsoft.com/office/drawing/2014/main" id="{F3DB1A0D-0330-6D40-ACA7-573669A18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E06317C-57B0-3B41-BCD1-2110B995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5A28-7D65-964C-96E3-555F4AC60ABC}" type="datetimeFigureOut">
              <a:rPr lang="ar-SA" smtClean="0"/>
              <a:t>14 ذو القعدة، 1439</a:t>
            </a:fld>
            <a:endParaRPr lang="ar-SA"/>
          </a:p>
        </p:txBody>
      </p:sp>
      <p:sp>
        <p:nvSpPr>
          <p:cNvPr id="5" name="عنصر نائب لتذييل الصفحة 4">
            <a:extLst>
              <a:ext uri="{FF2B5EF4-FFF2-40B4-BE49-F238E27FC236}">
                <a16:creationId xmlns:a16="http://schemas.microsoft.com/office/drawing/2014/main" id="{44D5B7AB-9EB2-8543-863E-F49C88F06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1F4A32-8837-F143-8909-1566018EA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DE8E-9FBA-B648-91E9-228C14AF03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5716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AE47BAB-5A38-7E42-9F82-E1D3824D2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2B798F1-4BB6-4744-AE1D-E90D3DC3D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5E45333-E58D-2F4A-872C-98F76A1A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5A28-7D65-964C-96E3-555F4AC60ABC}" type="datetimeFigureOut">
              <a:rPr lang="ar-SA" smtClean="0"/>
              <a:t>14 ذو القعدة، 1439</a:t>
            </a:fld>
            <a:endParaRPr lang="ar-SA"/>
          </a:p>
        </p:txBody>
      </p:sp>
      <p:sp>
        <p:nvSpPr>
          <p:cNvPr id="5" name="عنصر نائب لتذييل الصفحة 4">
            <a:extLst>
              <a:ext uri="{FF2B5EF4-FFF2-40B4-BE49-F238E27FC236}">
                <a16:creationId xmlns:a16="http://schemas.microsoft.com/office/drawing/2014/main" id="{C7B4B7FE-C2D5-FE49-A309-B6BA8D40F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428B65D-4CF0-6442-AAF4-83FA0E90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DE8E-9FBA-B648-91E9-228C14AF03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46342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112205-BFE4-6E47-A840-9C570E902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نص 2">
            <a:extLst>
              <a:ext uri="{FF2B5EF4-FFF2-40B4-BE49-F238E27FC236}">
                <a16:creationId xmlns:a16="http://schemas.microsoft.com/office/drawing/2014/main" id="{E3E79E85-42E9-454B-A258-120ED5F20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ED75165-D82B-9D49-A78B-DE8728D24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5A28-7D65-964C-96E3-555F4AC60ABC}" type="datetimeFigureOut">
              <a:rPr lang="ar-SA" smtClean="0"/>
              <a:t>14 ذو القعدة، 1439</a:t>
            </a:fld>
            <a:endParaRPr lang="ar-SA"/>
          </a:p>
        </p:txBody>
      </p:sp>
      <p:sp>
        <p:nvSpPr>
          <p:cNvPr id="5" name="عنصر نائب لتذييل الصفحة 4">
            <a:extLst>
              <a:ext uri="{FF2B5EF4-FFF2-40B4-BE49-F238E27FC236}">
                <a16:creationId xmlns:a16="http://schemas.microsoft.com/office/drawing/2014/main" id="{85C35AFA-FF61-8548-9F29-393ADC8F8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9D26F7C-ECAC-9E45-BB00-E5307A98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DE8E-9FBA-B648-91E9-228C14AF03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3982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CA8CF96-3819-2B4E-8FEC-A2A37927A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AAC3137-7A2A-8C4F-9D73-544C384C2D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A5E5250-4DB0-0E49-BE68-5BB2C2CC41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F368E62-2CC7-354F-9AB0-815310907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5A28-7D65-964C-96E3-555F4AC60ABC}" type="datetimeFigureOut">
              <a:rPr lang="ar-SA" smtClean="0"/>
              <a:t>14 ذو القعدة، 1439</a:t>
            </a:fld>
            <a:endParaRPr lang="ar-SA"/>
          </a:p>
        </p:txBody>
      </p:sp>
      <p:sp>
        <p:nvSpPr>
          <p:cNvPr id="6" name="عنصر نائب لتذييل الصفحة 5">
            <a:extLst>
              <a:ext uri="{FF2B5EF4-FFF2-40B4-BE49-F238E27FC236}">
                <a16:creationId xmlns:a16="http://schemas.microsoft.com/office/drawing/2014/main" id="{A4179406-E9DF-3A44-A663-C0EAB5561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4C2F44B-A1B7-8440-839F-5D1EDBAA7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DE8E-9FBA-B648-91E9-228C14AF03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6815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B03B6E-A961-C84D-BE46-AC9CD1B01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نص 2">
            <a:extLst>
              <a:ext uri="{FF2B5EF4-FFF2-40B4-BE49-F238E27FC236}">
                <a16:creationId xmlns:a16="http://schemas.microsoft.com/office/drawing/2014/main" id="{BE65EDB7-883E-B142-BFAE-BEDE8415C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B4D034D-B19F-D948-A101-C726CA9F07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نص 4">
            <a:extLst>
              <a:ext uri="{FF2B5EF4-FFF2-40B4-BE49-F238E27FC236}">
                <a16:creationId xmlns:a16="http://schemas.microsoft.com/office/drawing/2014/main" id="{B6DC3330-93A1-3445-85FC-2A8757308D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03D4B5EC-136C-9349-A153-7BF53D4EDB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57E475B-3E9A-B444-968F-5D6799C09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5A28-7D65-964C-96E3-555F4AC60ABC}" type="datetimeFigureOut">
              <a:rPr lang="ar-SA" smtClean="0"/>
              <a:t>14 ذو القعدة، 1439</a:t>
            </a:fld>
            <a:endParaRPr lang="ar-SA"/>
          </a:p>
        </p:txBody>
      </p:sp>
      <p:sp>
        <p:nvSpPr>
          <p:cNvPr id="8" name="عنصر نائب لتذييل الصفحة 7">
            <a:extLst>
              <a:ext uri="{FF2B5EF4-FFF2-40B4-BE49-F238E27FC236}">
                <a16:creationId xmlns:a16="http://schemas.microsoft.com/office/drawing/2014/main" id="{CD203F6D-75BE-8B4D-B110-D054E88E7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BE6FB9CF-470A-5842-8024-6C8F41AD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DE8E-9FBA-B648-91E9-228C14AF03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4491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71ADE0-5547-C048-931F-7E2A031A9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3DEB582-94B5-884C-B2E7-36793D2B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5A28-7D65-964C-96E3-555F4AC60ABC}" type="datetimeFigureOut">
              <a:rPr lang="ar-SA" smtClean="0"/>
              <a:t>14 ذو القعدة، 1439</a:t>
            </a:fld>
            <a:endParaRPr lang="ar-SA"/>
          </a:p>
        </p:txBody>
      </p:sp>
      <p:sp>
        <p:nvSpPr>
          <p:cNvPr id="4" name="عنصر نائب لتذييل الصفحة 3">
            <a:extLst>
              <a:ext uri="{FF2B5EF4-FFF2-40B4-BE49-F238E27FC236}">
                <a16:creationId xmlns:a16="http://schemas.microsoft.com/office/drawing/2014/main" id="{29A88A67-B110-E344-A6AF-96EE12C1D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02B94A4-4DA5-F347-B132-BD9F8EEAA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DE8E-9FBA-B648-91E9-228C14AF03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83109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7116716-4025-CF4B-988D-0ABE66355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5A28-7D65-964C-96E3-555F4AC60ABC}" type="datetimeFigureOut">
              <a:rPr lang="ar-SA" smtClean="0"/>
              <a:t>14 ذو القعدة، 1439</a:t>
            </a:fld>
            <a:endParaRPr lang="ar-SA"/>
          </a:p>
        </p:txBody>
      </p:sp>
      <p:sp>
        <p:nvSpPr>
          <p:cNvPr id="3" name="عنصر نائب لتذييل الصفحة 2">
            <a:extLst>
              <a:ext uri="{FF2B5EF4-FFF2-40B4-BE49-F238E27FC236}">
                <a16:creationId xmlns:a16="http://schemas.microsoft.com/office/drawing/2014/main" id="{3D3CE8ED-182C-8948-93C1-D7A684761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10B325C6-072B-4647-AD47-5253AF45D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DE8E-9FBA-B648-91E9-228C14AF03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9557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78B87D0-9381-6E49-BB52-DDB3F4D0C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AF810E34-18E7-A44F-9CE0-8694F1370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نص 3">
            <a:extLst>
              <a:ext uri="{FF2B5EF4-FFF2-40B4-BE49-F238E27FC236}">
                <a16:creationId xmlns:a16="http://schemas.microsoft.com/office/drawing/2014/main" id="{2EFCDF82-6388-4F47-9D6B-D1959F12C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B9785A4-50A2-8541-A7C2-E73136F22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5A28-7D65-964C-96E3-555F4AC60ABC}" type="datetimeFigureOut">
              <a:rPr lang="ar-SA" smtClean="0"/>
              <a:t>14 ذو القعدة، 1439</a:t>
            </a:fld>
            <a:endParaRPr lang="ar-SA"/>
          </a:p>
        </p:txBody>
      </p:sp>
      <p:sp>
        <p:nvSpPr>
          <p:cNvPr id="6" name="عنصر نائب لتذييل الصفحة 5">
            <a:extLst>
              <a:ext uri="{FF2B5EF4-FFF2-40B4-BE49-F238E27FC236}">
                <a16:creationId xmlns:a16="http://schemas.microsoft.com/office/drawing/2014/main" id="{90F6AA1C-1CD3-9E4F-AB99-D780B5BE2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430CC11-1429-BB43-92CB-12144271E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DE8E-9FBA-B648-91E9-228C14AF03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83338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AD48EC7-2D65-FB49-8249-B8A9B8265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صورة 2">
            <a:extLst>
              <a:ext uri="{FF2B5EF4-FFF2-40B4-BE49-F238E27FC236}">
                <a16:creationId xmlns:a16="http://schemas.microsoft.com/office/drawing/2014/main" id="{DE81DB6E-EC1E-E549-80C8-DDC8F42579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نص 3">
            <a:extLst>
              <a:ext uri="{FF2B5EF4-FFF2-40B4-BE49-F238E27FC236}">
                <a16:creationId xmlns:a16="http://schemas.microsoft.com/office/drawing/2014/main" id="{776E64A2-3D46-FF41-A648-19C81B451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83BD31D-A831-574F-A311-222D1BB07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5A28-7D65-964C-96E3-555F4AC60ABC}" type="datetimeFigureOut">
              <a:rPr lang="ar-SA" smtClean="0"/>
              <a:t>14 ذو القعدة، 1439</a:t>
            </a:fld>
            <a:endParaRPr lang="ar-SA"/>
          </a:p>
        </p:txBody>
      </p:sp>
      <p:sp>
        <p:nvSpPr>
          <p:cNvPr id="6" name="عنصر نائب لتذييل الصفحة 5">
            <a:extLst>
              <a:ext uri="{FF2B5EF4-FFF2-40B4-BE49-F238E27FC236}">
                <a16:creationId xmlns:a16="http://schemas.microsoft.com/office/drawing/2014/main" id="{FA06E536-B3F9-5341-AEBD-4E6ABFF34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27704AB-B5C7-B845-900F-13B5EC7F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0DE8E-9FBA-B648-91E9-228C14AF03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0122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عنوان 1">
            <a:extLst>
              <a:ext uri="{FF2B5EF4-FFF2-40B4-BE49-F238E27FC236}">
                <a16:creationId xmlns:a16="http://schemas.microsoft.com/office/drawing/2014/main" id="{AE0DA513-44FE-3F43-ACEB-B96362B31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نص 2">
            <a:extLst>
              <a:ext uri="{FF2B5EF4-FFF2-40B4-BE49-F238E27FC236}">
                <a16:creationId xmlns:a16="http://schemas.microsoft.com/office/drawing/2014/main" id="{271F06C8-6EA8-6D41-BB78-2241C82E1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2BADFE-4FF1-444F-9EC2-6C27344301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ED5A28-7D65-964C-96E3-555F4AC60ABC}" type="datetimeFigureOut">
              <a:rPr lang="ar-SA" smtClean="0"/>
              <a:t>14 ذو القعدة، 1439</a:t>
            </a:fld>
            <a:endParaRPr lang="ar-SA"/>
          </a:p>
        </p:txBody>
      </p:sp>
      <p:sp>
        <p:nvSpPr>
          <p:cNvPr id="5" name="عنصر نائب لتذييل الصفحة 4">
            <a:extLst>
              <a:ext uri="{FF2B5EF4-FFF2-40B4-BE49-F238E27FC236}">
                <a16:creationId xmlns:a16="http://schemas.microsoft.com/office/drawing/2014/main" id="{716160CF-A7EB-3747-985C-CC4D1232D8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D3B436D-8E81-CA49-80E2-C2DBCC090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0DE8E-9FBA-B648-91E9-228C14AF03C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0735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F50F8CF-F54C-7B45-B803-84DBBDDEF2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57EAA9-4ABB-F143-BC02-1ADE6CADB4B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A165FE7D-C642-EB4C-B331-25F859071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098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2AF61C0-A3DD-0F4D-AB81-DE6EF5DD1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3B429C9B-6D62-F848-B2A0-439568F8B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89556"/>
          </a:xfrm>
        </p:spPr>
      </p:pic>
    </p:spTree>
    <p:extLst>
      <p:ext uri="{BB962C8B-B14F-4D97-AF65-F5344CB8AC3E}">
        <p14:creationId xmlns:p14="http://schemas.microsoft.com/office/powerpoint/2010/main" val="1609123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0765604-5BDD-E848-A7D6-10A6BBBEE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4020D101-8977-784A-BF09-948B6BFDC2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42631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CEFCB6-3782-E840-9313-6E92272F4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97A70D46-A067-3B4E-89DC-E71F111621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89556"/>
          </a:xfrm>
        </p:spPr>
      </p:pic>
    </p:spTree>
    <p:extLst>
      <p:ext uri="{BB962C8B-B14F-4D97-AF65-F5344CB8AC3E}">
        <p14:creationId xmlns:p14="http://schemas.microsoft.com/office/powerpoint/2010/main" val="354241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E88AF00-ED12-2E45-9E6E-0CC0F7C40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699C9E07-CC11-CD4E-8E85-51BE17E42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64050"/>
          </a:xfrm>
        </p:spPr>
      </p:pic>
    </p:spTree>
    <p:extLst>
      <p:ext uri="{BB962C8B-B14F-4D97-AF65-F5344CB8AC3E}">
        <p14:creationId xmlns:p14="http://schemas.microsoft.com/office/powerpoint/2010/main" val="1423091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9780D35-5F21-8C41-A636-F0CA77DD0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36E2400D-CDFE-3C44-AD4B-8275D777B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"/>
            <a:ext cx="12192000" cy="6974577"/>
          </a:xfrm>
        </p:spPr>
      </p:pic>
    </p:spTree>
    <p:extLst>
      <p:ext uri="{BB962C8B-B14F-4D97-AF65-F5344CB8AC3E}">
        <p14:creationId xmlns:p14="http://schemas.microsoft.com/office/powerpoint/2010/main" val="2790100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69FCDA-F960-CC46-92AC-5D8CA6035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013145A5-85C6-6444-8FDA-BECCE70006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64050"/>
          </a:xfrm>
        </p:spPr>
      </p:pic>
    </p:spTree>
    <p:extLst>
      <p:ext uri="{BB962C8B-B14F-4D97-AF65-F5344CB8AC3E}">
        <p14:creationId xmlns:p14="http://schemas.microsoft.com/office/powerpoint/2010/main" val="4178856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C02B355-F506-4543-821B-FF6615F1B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8233F741-5463-544F-B34C-C5C7529FC8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89556"/>
          </a:xfrm>
        </p:spPr>
      </p:pic>
    </p:spTree>
    <p:extLst>
      <p:ext uri="{BB962C8B-B14F-4D97-AF65-F5344CB8AC3E}">
        <p14:creationId xmlns:p14="http://schemas.microsoft.com/office/powerpoint/2010/main" val="367506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C5E4D9-CFA6-094C-AEE0-90B87777D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37833AC4-578B-D646-B98C-FF7CC6B379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1" cy="6881054"/>
          </a:xfrm>
        </p:spPr>
      </p:pic>
    </p:spTree>
    <p:extLst>
      <p:ext uri="{BB962C8B-B14F-4D97-AF65-F5344CB8AC3E}">
        <p14:creationId xmlns:p14="http://schemas.microsoft.com/office/powerpoint/2010/main" val="2453633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71DD4A-86D1-594C-BFBD-BF68917BE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F582828A-1EE7-8548-BD9D-9F98B793D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-1"/>
            <a:ext cx="12192000" cy="7093607"/>
          </a:xfrm>
        </p:spPr>
      </p:pic>
    </p:spTree>
    <p:extLst>
      <p:ext uri="{BB962C8B-B14F-4D97-AF65-F5344CB8AC3E}">
        <p14:creationId xmlns:p14="http://schemas.microsoft.com/office/powerpoint/2010/main" val="326492615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نسق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ريم</dc:creator>
  <cp:lastModifiedBy>ريم</cp:lastModifiedBy>
  <cp:revision>3</cp:revision>
  <dcterms:created xsi:type="dcterms:W3CDTF">2018-07-25T21:22:36Z</dcterms:created>
  <dcterms:modified xsi:type="dcterms:W3CDTF">2018-07-26T16:08:46Z</dcterms:modified>
</cp:coreProperties>
</file>