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</p:sldIdLst>
  <p:sldSz cx="10693400" cy="7556500"/>
  <p:notesSz cx="6858000" cy="9144000"/>
  <p:embeddedFontLst>
    <p:embeddedFont>
      <p:font typeface="Childos Arabic" charset="1" panose="00000500000000000000"/>
      <p:regular r:id="rId8"/>
    </p:embeddedFont>
    <p:embeddedFont>
      <p:font typeface="Hajar" charset="1" panose="00000500000000000000"/>
      <p:regular r:id="rId9"/>
    </p:embeddedFont>
    <p:embeddedFont>
      <p:font typeface="Amiri" charset="1" panose="0000050000000000000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4.pn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5.png" Type="http://schemas.openxmlformats.org/officeDocument/2006/relationships/image"/><Relationship Id="rId14" Target="../media/image16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5D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925251" y="-403969"/>
            <a:ext cx="6266425" cy="8302768"/>
            <a:chOff x="0" y="0"/>
            <a:chExt cx="2245745" cy="297552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245745" cy="2975525"/>
            </a:xfrm>
            <a:custGeom>
              <a:avLst/>
              <a:gdLst/>
              <a:ahLst/>
              <a:cxnLst/>
              <a:rect r="r" b="b" t="t" l="l"/>
              <a:pathLst>
                <a:path h="2975525" w="2245745">
                  <a:moveTo>
                    <a:pt x="0" y="0"/>
                  </a:moveTo>
                  <a:lnTo>
                    <a:pt x="2245745" y="0"/>
                  </a:lnTo>
                  <a:lnTo>
                    <a:pt x="2245745" y="2975525"/>
                  </a:lnTo>
                  <a:lnTo>
                    <a:pt x="0" y="297552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76225"/>
              <a:ext cx="2245745" cy="32517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596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3664343" y="-655162"/>
            <a:ext cx="6778236" cy="9658090"/>
          </a:xfrm>
          <a:custGeom>
            <a:avLst/>
            <a:gdLst/>
            <a:ahLst/>
            <a:cxnLst/>
            <a:rect r="r" b="b" t="t" l="l"/>
            <a:pathLst>
              <a:path h="9658090" w="6778236">
                <a:moveTo>
                  <a:pt x="0" y="0"/>
                </a:moveTo>
                <a:lnTo>
                  <a:pt x="6778237" y="0"/>
                </a:lnTo>
                <a:lnTo>
                  <a:pt x="6778237" y="9658090"/>
                </a:lnTo>
                <a:lnTo>
                  <a:pt x="0" y="96580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421873" y="2849108"/>
            <a:ext cx="2798575" cy="3024000"/>
          </a:xfrm>
          <a:custGeom>
            <a:avLst/>
            <a:gdLst/>
            <a:ahLst/>
            <a:cxnLst/>
            <a:rect r="r" b="b" t="t" l="l"/>
            <a:pathLst>
              <a:path h="3024000" w="2798575">
                <a:moveTo>
                  <a:pt x="0" y="0"/>
                </a:moveTo>
                <a:lnTo>
                  <a:pt x="2798574" y="0"/>
                </a:lnTo>
                <a:lnTo>
                  <a:pt x="2798574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4520811">
            <a:off x="4723754" y="1150203"/>
            <a:ext cx="664529" cy="765727"/>
          </a:xfrm>
          <a:custGeom>
            <a:avLst/>
            <a:gdLst/>
            <a:ahLst/>
            <a:cxnLst/>
            <a:rect r="r" b="b" t="t" l="l"/>
            <a:pathLst>
              <a:path h="765727" w="664529">
                <a:moveTo>
                  <a:pt x="0" y="0"/>
                </a:moveTo>
                <a:lnTo>
                  <a:pt x="664528" y="0"/>
                </a:lnTo>
                <a:lnTo>
                  <a:pt x="664528" y="765727"/>
                </a:lnTo>
                <a:lnTo>
                  <a:pt x="0" y="7657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48667" t="-69693" r="0" b="-63493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4520811">
            <a:off x="8752710" y="1150203"/>
            <a:ext cx="664529" cy="765727"/>
          </a:xfrm>
          <a:custGeom>
            <a:avLst/>
            <a:gdLst/>
            <a:ahLst/>
            <a:cxnLst/>
            <a:rect r="r" b="b" t="t" l="l"/>
            <a:pathLst>
              <a:path h="765727" w="664529">
                <a:moveTo>
                  <a:pt x="0" y="0"/>
                </a:moveTo>
                <a:lnTo>
                  <a:pt x="664528" y="0"/>
                </a:lnTo>
                <a:lnTo>
                  <a:pt x="664528" y="765727"/>
                </a:lnTo>
                <a:lnTo>
                  <a:pt x="0" y="7657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48667" t="-69693" r="0" b="-63493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584379" y="-513028"/>
            <a:ext cx="2798575" cy="3024000"/>
          </a:xfrm>
          <a:custGeom>
            <a:avLst/>
            <a:gdLst/>
            <a:ahLst/>
            <a:cxnLst/>
            <a:rect r="r" b="b" t="t" l="l"/>
            <a:pathLst>
              <a:path h="3024000" w="2798575">
                <a:moveTo>
                  <a:pt x="0" y="0"/>
                </a:moveTo>
                <a:lnTo>
                  <a:pt x="2798574" y="0"/>
                </a:lnTo>
                <a:lnTo>
                  <a:pt x="2798574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56000" y="4874799"/>
            <a:ext cx="2798575" cy="3024000"/>
          </a:xfrm>
          <a:custGeom>
            <a:avLst/>
            <a:gdLst/>
            <a:ahLst/>
            <a:cxnLst/>
            <a:rect r="r" b="b" t="t" l="l"/>
            <a:pathLst>
              <a:path h="3024000" w="2798575">
                <a:moveTo>
                  <a:pt x="0" y="0"/>
                </a:moveTo>
                <a:lnTo>
                  <a:pt x="2798575" y="0"/>
                </a:lnTo>
                <a:lnTo>
                  <a:pt x="2798575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387792" y="1149883"/>
            <a:ext cx="4339440" cy="6048000"/>
          </a:xfrm>
          <a:custGeom>
            <a:avLst/>
            <a:gdLst/>
            <a:ahLst/>
            <a:cxnLst/>
            <a:rect r="r" b="b" t="t" l="l"/>
            <a:pathLst>
              <a:path h="6048000" w="4339440">
                <a:moveTo>
                  <a:pt x="0" y="0"/>
                </a:moveTo>
                <a:lnTo>
                  <a:pt x="4339440" y="0"/>
                </a:lnTo>
                <a:lnTo>
                  <a:pt x="4339440" y="6048000"/>
                </a:lnTo>
                <a:lnTo>
                  <a:pt x="0" y="6048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4250089" y="2510972"/>
            <a:ext cx="968081" cy="1159379"/>
          </a:xfrm>
          <a:custGeom>
            <a:avLst/>
            <a:gdLst/>
            <a:ahLst/>
            <a:cxnLst/>
            <a:rect r="r" b="b" t="t" l="l"/>
            <a:pathLst>
              <a:path h="1159379" w="968081">
                <a:moveTo>
                  <a:pt x="0" y="0"/>
                </a:moveTo>
                <a:lnTo>
                  <a:pt x="968081" y="0"/>
                </a:lnTo>
                <a:lnTo>
                  <a:pt x="968081" y="1159378"/>
                </a:lnTo>
                <a:lnTo>
                  <a:pt x="0" y="115937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13" id="13"/>
          <p:cNvSpPr/>
          <p:nvPr/>
        </p:nvSpPr>
        <p:spPr>
          <a:xfrm>
            <a:off x="5386304" y="3573884"/>
            <a:ext cx="3502449" cy="0"/>
          </a:xfrm>
          <a:prstGeom prst="line">
            <a:avLst/>
          </a:prstGeom>
          <a:ln cap="flat" w="28575">
            <a:solidFill>
              <a:srgbClr val="19416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4" id="14"/>
          <p:cNvSpPr/>
          <p:nvPr/>
        </p:nvSpPr>
        <p:spPr>
          <a:xfrm>
            <a:off x="4907046" y="5615433"/>
            <a:ext cx="4292831" cy="0"/>
          </a:xfrm>
          <a:prstGeom prst="line">
            <a:avLst/>
          </a:prstGeom>
          <a:ln cap="flat" w="28575">
            <a:solidFill>
              <a:srgbClr val="19416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5" id="15"/>
          <p:cNvSpPr/>
          <p:nvPr/>
        </p:nvSpPr>
        <p:spPr>
          <a:xfrm flipH="false" flipV="false" rot="0">
            <a:off x="5346000" y="2647976"/>
            <a:ext cx="3507919" cy="784897"/>
          </a:xfrm>
          <a:custGeom>
            <a:avLst/>
            <a:gdLst/>
            <a:ahLst/>
            <a:cxnLst/>
            <a:rect r="r" b="b" t="t" l="l"/>
            <a:pathLst>
              <a:path h="784897" w="3507919">
                <a:moveTo>
                  <a:pt x="0" y="0"/>
                </a:moveTo>
                <a:lnTo>
                  <a:pt x="3507919" y="0"/>
                </a:lnTo>
                <a:lnTo>
                  <a:pt x="3507919" y="784897"/>
                </a:lnTo>
                <a:lnTo>
                  <a:pt x="0" y="78489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5218170" y="1007008"/>
            <a:ext cx="3670583" cy="9092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7111"/>
              </a:lnSpc>
              <a:spcBef>
                <a:spcPct val="0"/>
              </a:spcBef>
            </a:pPr>
            <a:r>
              <a:rPr lang="ar-EG" sz="5079">
                <a:solidFill>
                  <a:srgbClr val="19416B"/>
                </a:solidFill>
                <a:latin typeface="Childos Arabic"/>
                <a:ea typeface="Childos Arabic"/>
                <a:cs typeface="Childos Arabic"/>
                <a:sym typeface="Childos Arabic"/>
                <a:rtl val="true"/>
              </a:rPr>
              <a:t>شهادة تقدير 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476411" y="1818025"/>
            <a:ext cx="3154100" cy="791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6110"/>
              </a:lnSpc>
              <a:spcBef>
                <a:spcPct val="0"/>
              </a:spcBef>
            </a:pPr>
            <a:r>
              <a:rPr lang="ar-EG" sz="4364">
                <a:solidFill>
                  <a:srgbClr val="19416B"/>
                </a:solidFill>
                <a:latin typeface="Childos Arabic"/>
                <a:ea typeface="Childos Arabic"/>
                <a:cs typeface="Childos Arabic"/>
                <a:sym typeface="Childos Arabic"/>
                <a:rtl val="true"/>
              </a:rPr>
              <a:t>للطالبة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4606558" y="3798567"/>
            <a:ext cx="4903812" cy="12858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16"/>
              </a:lnSpc>
              <a:spcBef>
                <a:spcPct val="0"/>
              </a:spcBef>
            </a:pPr>
            <a:r>
              <a:rPr lang="ar-EG" sz="2440">
                <a:solidFill>
                  <a:srgbClr val="19416B"/>
                </a:solidFill>
                <a:latin typeface="Hajar"/>
                <a:ea typeface="Hajar"/>
                <a:cs typeface="Hajar"/>
                <a:sym typeface="Hajar"/>
                <a:rtl val="true"/>
              </a:rPr>
              <a:t>أهنيئك</a:t>
            </a:r>
            <a:r>
              <a:rPr lang="ar-EG" sz="2440">
                <a:solidFill>
                  <a:srgbClr val="19416B"/>
                </a:solidFill>
                <a:latin typeface="Hajar"/>
                <a:ea typeface="Hajar"/>
                <a:cs typeface="Hajar"/>
                <a:sym typeface="Hajar"/>
                <a:rtl val="true"/>
              </a:rPr>
              <a:t> لك على مستواك الرائع مع الشكر والتقدير وأطيب أمنياتي لك المزيد من النجاح والتوفيق.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749647" y="6089302"/>
            <a:ext cx="1471776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4480"/>
              </a:lnSpc>
              <a:spcBef>
                <a:spcPct val="0"/>
              </a:spcBef>
            </a:pPr>
            <a:r>
              <a:rPr lang="ar-EG" sz="3200">
                <a:solidFill>
                  <a:srgbClr val="19416B"/>
                </a:solidFill>
                <a:latin typeface="Amiri"/>
                <a:ea typeface="Amiri"/>
                <a:cs typeface="Amiri"/>
                <a:sym typeface="Amiri"/>
                <a:rtl val="true"/>
              </a:rPr>
              <a:t>معلمتك :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5D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925251" y="-403969"/>
            <a:ext cx="6266425" cy="8302768"/>
            <a:chOff x="0" y="0"/>
            <a:chExt cx="2245745" cy="297552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245745" cy="2975525"/>
            </a:xfrm>
            <a:custGeom>
              <a:avLst/>
              <a:gdLst/>
              <a:ahLst/>
              <a:cxnLst/>
              <a:rect r="r" b="b" t="t" l="l"/>
              <a:pathLst>
                <a:path h="2975525" w="2245745">
                  <a:moveTo>
                    <a:pt x="0" y="0"/>
                  </a:moveTo>
                  <a:lnTo>
                    <a:pt x="2245745" y="0"/>
                  </a:lnTo>
                  <a:lnTo>
                    <a:pt x="2245745" y="2975525"/>
                  </a:lnTo>
                  <a:lnTo>
                    <a:pt x="0" y="297552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76225"/>
              <a:ext cx="2245745" cy="32517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596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3664343" y="-655162"/>
            <a:ext cx="6778236" cy="9658090"/>
          </a:xfrm>
          <a:custGeom>
            <a:avLst/>
            <a:gdLst/>
            <a:ahLst/>
            <a:cxnLst/>
            <a:rect r="r" b="b" t="t" l="l"/>
            <a:pathLst>
              <a:path h="9658090" w="6778236">
                <a:moveTo>
                  <a:pt x="0" y="0"/>
                </a:moveTo>
                <a:lnTo>
                  <a:pt x="6778237" y="0"/>
                </a:lnTo>
                <a:lnTo>
                  <a:pt x="6778237" y="9658090"/>
                </a:lnTo>
                <a:lnTo>
                  <a:pt x="0" y="96580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421873" y="2849108"/>
            <a:ext cx="2798575" cy="3024000"/>
          </a:xfrm>
          <a:custGeom>
            <a:avLst/>
            <a:gdLst/>
            <a:ahLst/>
            <a:cxnLst/>
            <a:rect r="r" b="b" t="t" l="l"/>
            <a:pathLst>
              <a:path h="3024000" w="2798575">
                <a:moveTo>
                  <a:pt x="0" y="0"/>
                </a:moveTo>
                <a:lnTo>
                  <a:pt x="2798574" y="0"/>
                </a:lnTo>
                <a:lnTo>
                  <a:pt x="2798574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4520811">
            <a:off x="4723754" y="1150203"/>
            <a:ext cx="664529" cy="765727"/>
          </a:xfrm>
          <a:custGeom>
            <a:avLst/>
            <a:gdLst/>
            <a:ahLst/>
            <a:cxnLst/>
            <a:rect r="r" b="b" t="t" l="l"/>
            <a:pathLst>
              <a:path h="765727" w="664529">
                <a:moveTo>
                  <a:pt x="0" y="0"/>
                </a:moveTo>
                <a:lnTo>
                  <a:pt x="664528" y="0"/>
                </a:lnTo>
                <a:lnTo>
                  <a:pt x="664528" y="765727"/>
                </a:lnTo>
                <a:lnTo>
                  <a:pt x="0" y="7657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48667" t="-69693" r="0" b="-63493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4520811">
            <a:off x="8752710" y="1150203"/>
            <a:ext cx="664529" cy="765727"/>
          </a:xfrm>
          <a:custGeom>
            <a:avLst/>
            <a:gdLst/>
            <a:ahLst/>
            <a:cxnLst/>
            <a:rect r="r" b="b" t="t" l="l"/>
            <a:pathLst>
              <a:path h="765727" w="664529">
                <a:moveTo>
                  <a:pt x="0" y="0"/>
                </a:moveTo>
                <a:lnTo>
                  <a:pt x="664528" y="0"/>
                </a:lnTo>
                <a:lnTo>
                  <a:pt x="664528" y="765727"/>
                </a:lnTo>
                <a:lnTo>
                  <a:pt x="0" y="7657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48667" t="-69693" r="0" b="-63493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584379" y="-513028"/>
            <a:ext cx="2798575" cy="3024000"/>
          </a:xfrm>
          <a:custGeom>
            <a:avLst/>
            <a:gdLst/>
            <a:ahLst/>
            <a:cxnLst/>
            <a:rect r="r" b="b" t="t" l="l"/>
            <a:pathLst>
              <a:path h="3024000" w="2798575">
                <a:moveTo>
                  <a:pt x="0" y="0"/>
                </a:moveTo>
                <a:lnTo>
                  <a:pt x="2798574" y="0"/>
                </a:lnTo>
                <a:lnTo>
                  <a:pt x="2798574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56000" y="4874799"/>
            <a:ext cx="2798575" cy="3024000"/>
          </a:xfrm>
          <a:custGeom>
            <a:avLst/>
            <a:gdLst/>
            <a:ahLst/>
            <a:cxnLst/>
            <a:rect r="r" b="b" t="t" l="l"/>
            <a:pathLst>
              <a:path h="3024000" w="2798575">
                <a:moveTo>
                  <a:pt x="0" y="0"/>
                </a:moveTo>
                <a:lnTo>
                  <a:pt x="2798575" y="0"/>
                </a:lnTo>
                <a:lnTo>
                  <a:pt x="2798575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778766">
            <a:off x="277774" y="1786673"/>
            <a:ext cx="4588930" cy="5148870"/>
          </a:xfrm>
          <a:custGeom>
            <a:avLst/>
            <a:gdLst/>
            <a:ahLst/>
            <a:cxnLst/>
            <a:rect r="r" b="b" t="t" l="l"/>
            <a:pathLst>
              <a:path h="5148870" w="4588930">
                <a:moveTo>
                  <a:pt x="0" y="0"/>
                </a:moveTo>
                <a:lnTo>
                  <a:pt x="4588930" y="0"/>
                </a:lnTo>
                <a:lnTo>
                  <a:pt x="4588930" y="5148870"/>
                </a:lnTo>
                <a:lnTo>
                  <a:pt x="0" y="514887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4508330" y="2657131"/>
            <a:ext cx="968081" cy="1159379"/>
          </a:xfrm>
          <a:custGeom>
            <a:avLst/>
            <a:gdLst/>
            <a:ahLst/>
            <a:cxnLst/>
            <a:rect r="r" b="b" t="t" l="l"/>
            <a:pathLst>
              <a:path h="1159379" w="968081">
                <a:moveTo>
                  <a:pt x="0" y="0"/>
                </a:moveTo>
                <a:lnTo>
                  <a:pt x="968081" y="0"/>
                </a:lnTo>
                <a:lnTo>
                  <a:pt x="968081" y="1159379"/>
                </a:lnTo>
                <a:lnTo>
                  <a:pt x="0" y="115937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13" id="13"/>
          <p:cNvSpPr/>
          <p:nvPr/>
        </p:nvSpPr>
        <p:spPr>
          <a:xfrm>
            <a:off x="5386304" y="3573884"/>
            <a:ext cx="3502449" cy="0"/>
          </a:xfrm>
          <a:prstGeom prst="line">
            <a:avLst/>
          </a:prstGeom>
          <a:ln cap="flat" w="28575">
            <a:solidFill>
              <a:srgbClr val="19416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4" id="14"/>
          <p:cNvSpPr/>
          <p:nvPr/>
        </p:nvSpPr>
        <p:spPr>
          <a:xfrm>
            <a:off x="4665119" y="5858821"/>
            <a:ext cx="4776685" cy="0"/>
          </a:xfrm>
          <a:prstGeom prst="line">
            <a:avLst/>
          </a:prstGeom>
          <a:ln cap="flat" w="28575">
            <a:solidFill>
              <a:srgbClr val="19416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5" id="15"/>
          <p:cNvSpPr/>
          <p:nvPr/>
        </p:nvSpPr>
        <p:spPr>
          <a:xfrm flipH="false" flipV="false" rot="0">
            <a:off x="5510481" y="2609876"/>
            <a:ext cx="3123006" cy="787258"/>
          </a:xfrm>
          <a:custGeom>
            <a:avLst/>
            <a:gdLst/>
            <a:ahLst/>
            <a:cxnLst/>
            <a:rect r="r" b="b" t="t" l="l"/>
            <a:pathLst>
              <a:path h="787258" w="3123006">
                <a:moveTo>
                  <a:pt x="0" y="0"/>
                </a:moveTo>
                <a:lnTo>
                  <a:pt x="3123005" y="0"/>
                </a:lnTo>
                <a:lnTo>
                  <a:pt x="3123005" y="787258"/>
                </a:lnTo>
                <a:lnTo>
                  <a:pt x="0" y="78725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5218170" y="1007008"/>
            <a:ext cx="3670583" cy="9092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7111"/>
              </a:lnSpc>
              <a:spcBef>
                <a:spcPct val="0"/>
              </a:spcBef>
            </a:pPr>
            <a:r>
              <a:rPr lang="ar-EG" sz="5079">
                <a:solidFill>
                  <a:srgbClr val="19416B"/>
                </a:solidFill>
                <a:latin typeface="Childos Arabic"/>
                <a:ea typeface="Childos Arabic"/>
                <a:cs typeface="Childos Arabic"/>
                <a:sym typeface="Childos Arabic"/>
                <a:rtl val="true"/>
              </a:rPr>
              <a:t>شهادة تقدير 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476411" y="1818025"/>
            <a:ext cx="3154100" cy="791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6110"/>
              </a:lnSpc>
              <a:spcBef>
                <a:spcPct val="0"/>
              </a:spcBef>
            </a:pPr>
            <a:r>
              <a:rPr lang="ar-EG" sz="4364">
                <a:solidFill>
                  <a:srgbClr val="19416B"/>
                </a:solidFill>
                <a:latin typeface="Childos Arabic"/>
                <a:ea typeface="Childos Arabic"/>
                <a:cs typeface="Childos Arabic"/>
                <a:sym typeface="Childos Arabic"/>
                <a:rtl val="true"/>
              </a:rPr>
              <a:t>للطالب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4972921" y="4044854"/>
            <a:ext cx="4468883" cy="12858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16"/>
              </a:lnSpc>
              <a:spcBef>
                <a:spcPct val="0"/>
              </a:spcBef>
            </a:pPr>
            <a:r>
              <a:rPr lang="ar-EG" sz="2440">
                <a:solidFill>
                  <a:srgbClr val="19416B"/>
                </a:solidFill>
                <a:latin typeface="Hajar"/>
                <a:ea typeface="Hajar"/>
                <a:cs typeface="Hajar"/>
                <a:sym typeface="Hajar"/>
                <a:rtl val="true"/>
              </a:rPr>
              <a:t>أهنيئك</a:t>
            </a:r>
            <a:r>
              <a:rPr lang="ar-EG" sz="2440">
                <a:solidFill>
                  <a:srgbClr val="19416B"/>
                </a:solidFill>
                <a:latin typeface="Hajar"/>
                <a:ea typeface="Hajar"/>
                <a:cs typeface="Hajar"/>
                <a:sym typeface="Hajar"/>
                <a:rtl val="true"/>
              </a:rPr>
              <a:t> لك على مستواك الرائع مع الشكر والتقدير وأطيب أمنياتي لك المزيد من النجاح والتوفيق.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894623" y="6329649"/>
            <a:ext cx="1471776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4480"/>
              </a:lnSpc>
              <a:spcBef>
                <a:spcPct val="0"/>
              </a:spcBef>
            </a:pPr>
            <a:r>
              <a:rPr lang="ar-EG" sz="3200">
                <a:solidFill>
                  <a:srgbClr val="19416B"/>
                </a:solidFill>
                <a:latin typeface="Amiri"/>
                <a:ea typeface="Amiri"/>
                <a:cs typeface="Amiri"/>
                <a:sym typeface="Amiri"/>
                <a:rtl val="true"/>
              </a:rPr>
              <a:t>معلمتك 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DAGymul18SE</dc:identifier>
  <dcterms:modified xsi:type="dcterms:W3CDTF">2011-08-01T06:04:30Z</dcterms:modified>
  <cp:revision>1</cp:revision>
  <dc:title>شهادات شكر </dc:title>
</cp:coreProperties>
</file>