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pull dir="d"/>
    <p:sndAc>
      <p:stSnd>
        <p:snd r:embed="rId1" name="cashreg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pull dir="d"/>
    <p:sndAc>
      <p:stSnd>
        <p:snd r:embed="rId1" name="cashreg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pull dir="d"/>
    <p:sndAc>
      <p:stSnd>
        <p:snd r:embed="rId1" name="cashreg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pull dir="d"/>
    <p:sndAc>
      <p:stSnd>
        <p:snd r:embed="rId1" name="cashreg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pull dir="d"/>
    <p:sndAc>
      <p:stSnd>
        <p:snd r:embed="rId1" name="cashreg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pull dir="d"/>
    <p:sndAc>
      <p:stSnd>
        <p:snd r:embed="rId1" name="cashreg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pull dir="d"/>
    <p:sndAc>
      <p:stSnd>
        <p:snd r:embed="rId1" name="cashreg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pull dir="d"/>
    <p:sndAc>
      <p:stSnd>
        <p:snd r:embed="rId1" name="cashreg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pull dir="d"/>
    <p:sndAc>
      <p:stSnd>
        <p:snd r:embed="rId1" name="cashreg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pull dir="d"/>
    <p:sndAc>
      <p:stSnd>
        <p:snd r:embed="rId1" name="cashreg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pull dir="d"/>
    <p:sndAc>
      <p:stSnd>
        <p:snd r:embed="rId1" name="cashreg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  <p:sndAc>
      <p:stSnd>
        <p:snd r:embed="rId13" name="cashreg.wav" builtIn="1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42974" y="1571612"/>
            <a:ext cx="8286808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5000" b="1" dirty="0" smtClean="0"/>
              <a:t>عِنْدي</a:t>
            </a:r>
          </a:p>
        </p:txBody>
      </p:sp>
    </p:spTree>
  </p:cSld>
  <p:clrMapOvr>
    <a:masterClrMapping/>
  </p:clrMapOvr>
  <p:transition spd="med">
    <p:pull dir="d"/>
    <p:sndAc>
      <p:stSnd>
        <p:snd r:embed="rId2" name="cashreg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عِنْدي حَقيبَةٌ.</a:t>
            </a:r>
          </a:p>
          <a:p>
            <a:endParaRPr lang="ar-AE" sz="4000" b="1" dirty="0"/>
          </a:p>
        </p:txBody>
      </p:sp>
      <p:pic>
        <p:nvPicPr>
          <p:cNvPr id="20" name="Picture 19" descr="C:\Users\soso\Pictures\2012-11-02 حقيبة\حقيبة 001.jpg"/>
          <p:cNvPicPr/>
          <p:nvPr/>
        </p:nvPicPr>
        <p:blipFill>
          <a:blip r:embed="rId3">
            <a:lum bright="-10000" contrast="40000"/>
          </a:blip>
          <a:srcRect l="24590" t="54327" r="15024" b="7983"/>
          <a:stretch>
            <a:fillRect/>
          </a:stretch>
        </p:blipFill>
        <p:spPr bwMode="auto">
          <a:xfrm rot="5400000">
            <a:off x="1159652" y="1197746"/>
            <a:ext cx="3695700" cy="4443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d"/>
    <p:sndAc>
      <p:stSnd>
        <p:snd r:embed="rId2" name="cashreg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عِنْدي حِذاءٌ.</a:t>
            </a:r>
          </a:p>
          <a:p>
            <a:endParaRPr lang="ar-AE" sz="4000" b="1" dirty="0"/>
          </a:p>
        </p:txBody>
      </p:sp>
      <p:pic>
        <p:nvPicPr>
          <p:cNvPr id="26" name="Picture 25" descr="C:\Users\soso\Pictures\2012-11-02 حذاء\حذاء 001.jpg"/>
          <p:cNvPicPr/>
          <p:nvPr/>
        </p:nvPicPr>
        <p:blipFill>
          <a:blip r:embed="rId3">
            <a:lum bright="-10000" contrast="40000"/>
          </a:blip>
          <a:srcRect l="39192" t="54587" r="18351" b="1246"/>
          <a:stretch>
            <a:fillRect/>
          </a:stretch>
        </p:blipFill>
        <p:spPr bwMode="auto">
          <a:xfrm rot="5400000">
            <a:off x="1414449" y="1157263"/>
            <a:ext cx="3314705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d"/>
    <p:sndAc>
      <p:stSnd>
        <p:snd r:embed="rId2" name="cashreg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عِنْدي حَصّالَةٌ.</a:t>
            </a:r>
          </a:p>
          <a:p>
            <a:endParaRPr lang="ar-AE" sz="4000" b="1" dirty="0"/>
          </a:p>
        </p:txBody>
      </p:sp>
      <p:pic>
        <p:nvPicPr>
          <p:cNvPr id="27" name="Picture 26" descr="C:\Users\soso\Pictures\2012-11-02 ح\ح 001.jpg"/>
          <p:cNvPicPr/>
          <p:nvPr/>
        </p:nvPicPr>
        <p:blipFill>
          <a:blip r:embed="rId3">
            <a:lum bright="-20000" contrast="40000"/>
          </a:blip>
          <a:srcRect l="38414" t="60362" r="11042" b="10306"/>
          <a:stretch>
            <a:fillRect/>
          </a:stretch>
        </p:blipFill>
        <p:spPr bwMode="auto">
          <a:xfrm rot="5400000">
            <a:off x="904855" y="1452544"/>
            <a:ext cx="4048142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d"/>
    <p:sndAc>
      <p:stSnd>
        <p:snd r:embed="rId2" name="cashreg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عِنْدي حِزامٌ.</a:t>
            </a:r>
          </a:p>
          <a:p>
            <a:endParaRPr lang="ar-AE" sz="4000" b="1" dirty="0"/>
          </a:p>
        </p:txBody>
      </p:sp>
      <p:pic>
        <p:nvPicPr>
          <p:cNvPr id="28" name="Picture 27" descr="C:\Users\soso\Pictures\2012-11-02 حزام\حزام 001.jpg"/>
          <p:cNvPicPr/>
          <p:nvPr/>
        </p:nvPicPr>
        <p:blipFill>
          <a:blip r:embed="rId3">
            <a:lum bright="-10000" contrast="40000"/>
          </a:blip>
          <a:srcRect l="42613" t="55379" r="22550" b="8494"/>
          <a:stretch>
            <a:fillRect/>
          </a:stretch>
        </p:blipFill>
        <p:spPr bwMode="auto">
          <a:xfrm rot="5400000">
            <a:off x="1214413" y="1214423"/>
            <a:ext cx="3429024" cy="3571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d"/>
    <p:sndAc>
      <p:stSnd>
        <p:snd r:embed="rId2" name="cashreg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عِنْدي حِصانٌ.</a:t>
            </a:r>
          </a:p>
          <a:p>
            <a:endParaRPr lang="ar-AE" sz="4000" b="1" dirty="0"/>
          </a:p>
        </p:txBody>
      </p:sp>
      <p:pic>
        <p:nvPicPr>
          <p:cNvPr id="28" name="Picture 27" descr="C:\Users\soso\Pictures\2012-11-02 حصان\حصان 001.jpg"/>
          <p:cNvPicPr/>
          <p:nvPr/>
        </p:nvPicPr>
        <p:blipFill>
          <a:blip r:embed="rId3">
            <a:lum bright="-10000" contrast="40000"/>
          </a:blip>
          <a:srcRect l="45257" t="51642" r="19751" b="7928"/>
          <a:stretch>
            <a:fillRect/>
          </a:stretch>
        </p:blipFill>
        <p:spPr bwMode="auto">
          <a:xfrm rot="5400000">
            <a:off x="1457297" y="971539"/>
            <a:ext cx="3571899" cy="4486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d"/>
    <p:sndAc>
      <p:stSnd>
        <p:snd r:embed="rId2" name="cashreg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عِنْدي حاسوبٌ.</a:t>
            </a:r>
          </a:p>
          <a:p>
            <a:endParaRPr lang="ar-AE" sz="4000" b="1" dirty="0"/>
          </a:p>
        </p:txBody>
      </p:sp>
      <p:pic>
        <p:nvPicPr>
          <p:cNvPr id="29" name="Picture 28" descr="C:\Users\soso\Pictures\2012-11-02 حاسوب\حاسوب 001.jpg"/>
          <p:cNvPicPr/>
          <p:nvPr/>
        </p:nvPicPr>
        <p:blipFill>
          <a:blip r:embed="rId3">
            <a:lum bright="-20000" contrast="40000"/>
          </a:blip>
          <a:srcRect l="7776" t="43897" r="53499" b="16702"/>
          <a:stretch>
            <a:fillRect/>
          </a:stretch>
        </p:blipFill>
        <p:spPr bwMode="auto">
          <a:xfrm>
            <a:off x="1000100" y="1428736"/>
            <a:ext cx="4114820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d"/>
    <p:sndAc>
      <p:stSnd>
        <p:snd r:embed="rId2" name="cashreg.wav" builtIn="1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25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soso</dc:creator>
  <cp:lastModifiedBy>soso</cp:lastModifiedBy>
  <cp:revision>55</cp:revision>
  <dcterms:created xsi:type="dcterms:W3CDTF">2012-10-28T10:19:47Z</dcterms:created>
  <dcterms:modified xsi:type="dcterms:W3CDTF">2012-11-02T18:25:26Z</dcterms:modified>
</cp:coreProperties>
</file>