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sldIdLst>
    <p:sldId id="264" r:id="rId2"/>
    <p:sldId id="258" r:id="rId3"/>
    <p:sldId id="296" r:id="rId4"/>
    <p:sldId id="309" r:id="rId5"/>
    <p:sldId id="327" r:id="rId6"/>
    <p:sldId id="323" r:id="rId7"/>
    <p:sldId id="298" r:id="rId8"/>
    <p:sldId id="329" r:id="rId9"/>
    <p:sldId id="308" r:id="rId10"/>
    <p:sldId id="276" r:id="rId11"/>
    <p:sldId id="328" r:id="rId12"/>
    <p:sldId id="290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FFCC"/>
    <a:srgbClr val="CDEAFF"/>
    <a:srgbClr val="DDFECA"/>
    <a:srgbClr val="F0FFE7"/>
    <a:srgbClr val="E3EFF9"/>
    <a:srgbClr val="ECF5E7"/>
    <a:srgbClr val="DDEBF7"/>
    <a:srgbClr val="00FFFF"/>
    <a:srgbClr val="BDF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0B0297-38B9-42F8-9C2E-D172660007F5}" v="98" dt="2020-09-28T10:42:25.5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 autoAdjust="0"/>
  </p:normalViewPr>
  <p:slideViewPr>
    <p:cSldViewPr snapToGrid="0">
      <p:cViewPr varScale="1">
        <p:scale>
          <a:sx n="84" d="100"/>
          <a:sy n="84" d="100"/>
        </p:scale>
        <p:origin x="28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A36A4BBF-ACBA-4EE7-BEF3-1E9323153A22}"/>
    <pc:docChg chg="custSel addSld delSld modSld modMainMaster">
      <pc:chgData name="Abdulhameed Hamed Mohammed" userId="72b6c4c3-b8a4-4ddf-b0f7-c9d8b1a2987e" providerId="ADAL" clId="{A36A4BBF-ACBA-4EE7-BEF3-1E9323153A22}" dt="2020-07-09T08:33:13.155" v="388"/>
      <pc:docMkLst>
        <pc:docMk/>
      </pc:docMkLst>
      <pc:sldChg chg="addSp delSp modSp delAnim modAnim">
        <pc:chgData name="Abdulhameed Hamed Mohammed" userId="72b6c4c3-b8a4-4ddf-b0f7-c9d8b1a2987e" providerId="ADAL" clId="{A36A4BBF-ACBA-4EE7-BEF3-1E9323153A22}" dt="2020-07-09T08:27:34.279" v="356"/>
        <pc:sldMkLst>
          <pc:docMk/>
          <pc:sldMk cId="0" sldId="258"/>
        </pc:sldMkLst>
        <pc:spChg chg="mod">
          <ac:chgData name="Abdulhameed Hamed Mohammed" userId="72b6c4c3-b8a4-4ddf-b0f7-c9d8b1a2987e" providerId="ADAL" clId="{A36A4BBF-ACBA-4EE7-BEF3-1E9323153A22}" dt="2020-07-09T07:21:50.383" v="19" actId="1076"/>
          <ac:spMkLst>
            <pc:docMk/>
            <pc:sldMk cId="0" sldId="258"/>
            <ac:spMk id="5" creationId="{EBF6F465-7212-48A3-8989-B7BF91979010}"/>
          </ac:spMkLst>
        </pc:spChg>
        <pc:spChg chg="del">
          <ac:chgData name="Abdulhameed Hamed Mohammed" userId="72b6c4c3-b8a4-4ddf-b0f7-c9d8b1a2987e" providerId="ADAL" clId="{A36A4BBF-ACBA-4EE7-BEF3-1E9323153A22}" dt="2020-07-09T07:21:24.095" v="15" actId="478"/>
          <ac:spMkLst>
            <pc:docMk/>
            <pc:sldMk cId="0" sldId="258"/>
            <ac:spMk id="7" creationId="{CCAB4DAC-DE8F-4404-A0ED-0DE0A20DD4A4}"/>
          </ac:spMkLst>
        </pc:spChg>
        <pc:spChg chg="add">
          <ac:chgData name="Abdulhameed Hamed Mohammed" userId="72b6c4c3-b8a4-4ddf-b0f7-c9d8b1a2987e" providerId="ADAL" clId="{A36A4BBF-ACBA-4EE7-BEF3-1E9323153A22}" dt="2020-07-09T07:18:42.315" v="1"/>
          <ac:spMkLst>
            <pc:docMk/>
            <pc:sldMk cId="0" sldId="258"/>
            <ac:spMk id="8" creationId="{61369722-0666-4CD6-80C2-686E833FC887}"/>
          </ac:spMkLst>
        </pc:spChg>
        <pc:spChg chg="add mod">
          <ac:chgData name="Abdulhameed Hamed Mohammed" userId="72b6c4c3-b8a4-4ddf-b0f7-c9d8b1a2987e" providerId="ADAL" clId="{A36A4BBF-ACBA-4EE7-BEF3-1E9323153A22}" dt="2020-07-09T07:18:53.592" v="3" actId="20577"/>
          <ac:spMkLst>
            <pc:docMk/>
            <pc:sldMk cId="0" sldId="258"/>
            <ac:spMk id="9" creationId="{E0E51FFA-CB5D-4D6E-A171-3CCE0C5D2BAD}"/>
          </ac:spMkLst>
        </pc:spChg>
        <pc:spChg chg="del">
          <ac:chgData name="Abdulhameed Hamed Mohammed" userId="72b6c4c3-b8a4-4ddf-b0f7-c9d8b1a2987e" providerId="ADAL" clId="{A36A4BBF-ACBA-4EE7-BEF3-1E9323153A22}" dt="2020-07-09T07:18:56.835" v="4" actId="478"/>
          <ac:spMkLst>
            <pc:docMk/>
            <pc:sldMk cId="0" sldId="258"/>
            <ac:spMk id="10" creationId="{11D15BC4-BB64-47A6-AA96-D946A98E4961}"/>
          </ac:spMkLst>
        </pc:spChg>
        <pc:spChg chg="mod">
          <ac:chgData name="Abdulhameed Hamed Mohammed" userId="72b6c4c3-b8a4-4ddf-b0f7-c9d8b1a2987e" providerId="ADAL" clId="{A36A4BBF-ACBA-4EE7-BEF3-1E9323153A22}" dt="2020-07-09T07:21:38.435" v="17" actId="14100"/>
          <ac:spMkLst>
            <pc:docMk/>
            <pc:sldMk cId="0" sldId="258"/>
            <ac:spMk id="12" creationId="{D49FDBF4-B0E7-43D3-92F1-A9AB6ED5B4DC}"/>
          </ac:spMkLst>
        </pc:spChg>
        <pc:picChg chg="mod">
          <ac:chgData name="Abdulhameed Hamed Mohammed" userId="72b6c4c3-b8a4-4ddf-b0f7-c9d8b1a2987e" providerId="ADAL" clId="{A36A4BBF-ACBA-4EE7-BEF3-1E9323153A22}" dt="2020-07-09T07:21:52.819" v="20" actId="1076"/>
          <ac:picMkLst>
            <pc:docMk/>
            <pc:sldMk cId="0" sldId="258"/>
            <ac:picMk id="2" creationId="{00000000-0000-0000-0000-000000000000}"/>
          </ac:picMkLst>
        </pc:picChg>
      </pc:sldChg>
      <pc:sldChg chg="modSp modAnim">
        <pc:chgData name="Abdulhameed Hamed Mohammed" userId="72b6c4c3-b8a4-4ddf-b0f7-c9d8b1a2987e" providerId="ADAL" clId="{A36A4BBF-ACBA-4EE7-BEF3-1E9323153A22}" dt="2020-07-09T08:27:38.794" v="357"/>
        <pc:sldMkLst>
          <pc:docMk/>
          <pc:sldMk cId="0" sldId="264"/>
        </pc:sldMkLst>
        <pc:graphicFrameChg chg="mod modGraphic">
          <ac:chgData name="Abdulhameed Hamed Mohammed" userId="72b6c4c3-b8a4-4ddf-b0f7-c9d8b1a2987e" providerId="ADAL" clId="{A36A4BBF-ACBA-4EE7-BEF3-1E9323153A22}" dt="2020-07-09T07:20:26.299" v="10" actId="207"/>
          <ac:graphicFrameMkLst>
            <pc:docMk/>
            <pc:sldMk cId="0" sldId="264"/>
            <ac:graphicFrameMk id="4" creationId="{572D2358-86CF-4BDF-8FD1-A4CFA8B62747}"/>
          </ac:graphicFrameMkLst>
        </pc:graphicFrameChg>
      </pc:sldChg>
      <pc:sldChg chg="addSp delSp modSp delAnim modAnim">
        <pc:chgData name="Abdulhameed Hamed Mohammed" userId="72b6c4c3-b8a4-4ddf-b0f7-c9d8b1a2987e" providerId="ADAL" clId="{A36A4BBF-ACBA-4EE7-BEF3-1E9323153A22}" dt="2020-07-09T08:30:56.442" v="378"/>
        <pc:sldMkLst>
          <pc:docMk/>
          <pc:sldMk cId="0" sldId="276"/>
        </pc:sldMkLst>
        <pc:spChg chg="add mod">
          <ac:chgData name="Abdulhameed Hamed Mohammed" userId="72b6c4c3-b8a4-4ddf-b0f7-c9d8b1a2987e" providerId="ADAL" clId="{A36A4BBF-ACBA-4EE7-BEF3-1E9323153A22}" dt="2020-07-09T08:07:39.613" v="249" actId="1076"/>
          <ac:spMkLst>
            <pc:docMk/>
            <pc:sldMk cId="0" sldId="276"/>
            <ac:spMk id="3" creationId="{F3CA1E8A-3CA8-4ACA-ADB5-886C5AA22129}"/>
          </ac:spMkLst>
        </pc:spChg>
        <pc:spChg chg="mod">
          <ac:chgData name="Abdulhameed Hamed Mohammed" userId="72b6c4c3-b8a4-4ddf-b0f7-c9d8b1a2987e" providerId="ADAL" clId="{A36A4BBF-ACBA-4EE7-BEF3-1E9323153A22}" dt="2020-07-09T08:12:29.257" v="289" actId="1076"/>
          <ac:spMkLst>
            <pc:docMk/>
            <pc:sldMk cId="0" sldId="276"/>
            <ac:spMk id="7" creationId="{8D112093-5655-43E8-8970-B25B701F08C1}"/>
          </ac:spMkLst>
        </pc:spChg>
        <pc:spChg chg="del">
          <ac:chgData name="Abdulhameed Hamed Mohammed" userId="72b6c4c3-b8a4-4ddf-b0f7-c9d8b1a2987e" providerId="ADAL" clId="{A36A4BBF-ACBA-4EE7-BEF3-1E9323153A22}" dt="2020-07-09T08:07:35.937" v="248" actId="478"/>
          <ac:spMkLst>
            <pc:docMk/>
            <pc:sldMk cId="0" sldId="276"/>
            <ac:spMk id="9" creationId="{944154B8-7273-4653-A22D-ADE329416F3B}"/>
          </ac:spMkLst>
        </pc:spChg>
        <pc:spChg chg="mod">
          <ac:chgData name="Abdulhameed Hamed Mohammed" userId="72b6c4c3-b8a4-4ddf-b0f7-c9d8b1a2987e" providerId="ADAL" clId="{A36A4BBF-ACBA-4EE7-BEF3-1E9323153A22}" dt="2020-07-09T08:12:46.512" v="295" actId="1076"/>
          <ac:spMkLst>
            <pc:docMk/>
            <pc:sldMk cId="0" sldId="276"/>
            <ac:spMk id="14" creationId="{A95252EF-7EFE-4C4E-8F36-65D031A848B1}"/>
          </ac:spMkLst>
        </pc:spChg>
        <pc:picChg chg="mod">
          <ac:chgData name="Abdulhameed Hamed Mohammed" userId="72b6c4c3-b8a4-4ddf-b0f7-c9d8b1a2987e" providerId="ADAL" clId="{A36A4BBF-ACBA-4EE7-BEF3-1E9323153A22}" dt="2020-07-09T08:07:57.349" v="253" actId="1076"/>
          <ac:picMkLst>
            <pc:docMk/>
            <pc:sldMk cId="0" sldId="276"/>
            <ac:picMk id="2" creationId="{00000000-0000-0000-0000-000000000000}"/>
          </ac:picMkLst>
        </pc:picChg>
      </pc:sldChg>
      <pc:sldChg chg="addSp delSp modSp delAnim modAnim">
        <pc:chgData name="Abdulhameed Hamed Mohammed" userId="72b6c4c3-b8a4-4ddf-b0f7-c9d8b1a2987e" providerId="ADAL" clId="{A36A4BBF-ACBA-4EE7-BEF3-1E9323153A22}" dt="2020-07-09T08:28:18.053" v="360"/>
        <pc:sldMkLst>
          <pc:docMk/>
          <pc:sldMk cId="0" sldId="296"/>
        </pc:sldMkLst>
        <pc:spChg chg="add mod">
          <ac:chgData name="Abdulhameed Hamed Mohammed" userId="72b6c4c3-b8a4-4ddf-b0f7-c9d8b1a2987e" providerId="ADAL" clId="{A36A4BBF-ACBA-4EE7-BEF3-1E9323153A22}" dt="2020-07-09T07:23:49.370" v="25" actId="1076"/>
          <ac:spMkLst>
            <pc:docMk/>
            <pc:sldMk cId="0" sldId="296"/>
            <ac:spMk id="5" creationId="{9091B7E4-9BEF-4832-8042-45DEBAFB706B}"/>
          </ac:spMkLst>
        </pc:spChg>
        <pc:spChg chg="del">
          <ac:chgData name="Abdulhameed Hamed Mohammed" userId="72b6c4c3-b8a4-4ddf-b0f7-c9d8b1a2987e" providerId="ADAL" clId="{A36A4BBF-ACBA-4EE7-BEF3-1E9323153A22}" dt="2020-07-09T07:23:43.940" v="24" actId="478"/>
          <ac:spMkLst>
            <pc:docMk/>
            <pc:sldMk cId="0" sldId="296"/>
            <ac:spMk id="8" creationId="{ACFC8132-DC2D-4156-B268-E7F6B5FABE4C}"/>
          </ac:spMkLst>
        </pc:spChg>
        <pc:picChg chg="mod">
          <ac:chgData name="Abdulhameed Hamed Mohammed" userId="72b6c4c3-b8a4-4ddf-b0f7-c9d8b1a2987e" providerId="ADAL" clId="{A36A4BBF-ACBA-4EE7-BEF3-1E9323153A22}" dt="2020-07-09T08:27:51.311" v="359" actId="1076"/>
          <ac:picMkLst>
            <pc:docMk/>
            <pc:sldMk cId="0" sldId="296"/>
            <ac:picMk id="4" creationId="{00000000-0000-0000-0000-000000000000}"/>
          </ac:picMkLst>
        </pc:picChg>
      </pc:sldChg>
      <pc:sldChg chg="addSp delSp modSp delAnim modAnim">
        <pc:chgData name="Abdulhameed Hamed Mohammed" userId="72b6c4c3-b8a4-4ddf-b0f7-c9d8b1a2987e" providerId="ADAL" clId="{A36A4BBF-ACBA-4EE7-BEF3-1E9323153A22}" dt="2020-07-09T08:30:05.884" v="372"/>
        <pc:sldMkLst>
          <pc:docMk/>
          <pc:sldMk cId="0" sldId="298"/>
        </pc:sldMkLst>
        <pc:spChg chg="del">
          <ac:chgData name="Abdulhameed Hamed Mohammed" userId="72b6c4c3-b8a4-4ddf-b0f7-c9d8b1a2987e" providerId="ADAL" clId="{A36A4BBF-ACBA-4EE7-BEF3-1E9323153A22}" dt="2020-07-09T08:02:01.481" v="218" actId="478"/>
          <ac:spMkLst>
            <pc:docMk/>
            <pc:sldMk cId="0" sldId="298"/>
            <ac:spMk id="7" creationId="{D4C224A1-134B-40CF-B5C6-9A8B09DEDFBD}"/>
          </ac:spMkLst>
        </pc:spChg>
        <pc:spChg chg="add mod">
          <ac:chgData name="Abdulhameed Hamed Mohammed" userId="72b6c4c3-b8a4-4ddf-b0f7-c9d8b1a2987e" providerId="ADAL" clId="{A36A4BBF-ACBA-4EE7-BEF3-1E9323153A22}" dt="2020-07-09T08:02:35.913" v="224" actId="20577"/>
          <ac:spMkLst>
            <pc:docMk/>
            <pc:sldMk cId="0" sldId="298"/>
            <ac:spMk id="8" creationId="{183BD332-0631-4889-94DD-F5BC40D37E0F}"/>
          </ac:spMkLst>
        </pc:spChg>
        <pc:spChg chg="mod">
          <ac:chgData name="Abdulhameed Hamed Mohammed" userId="72b6c4c3-b8a4-4ddf-b0f7-c9d8b1a2987e" providerId="ADAL" clId="{A36A4BBF-ACBA-4EE7-BEF3-1E9323153A22}" dt="2020-07-09T08:04:25.389" v="234" actId="1076"/>
          <ac:spMkLst>
            <pc:docMk/>
            <pc:sldMk cId="0" sldId="298"/>
            <ac:spMk id="9" creationId="{9D850A7B-8B51-4957-B915-36E2BD8A8CE3}"/>
          </ac:spMkLst>
        </pc:spChg>
        <pc:spChg chg="mod">
          <ac:chgData name="Abdulhameed Hamed Mohammed" userId="72b6c4c3-b8a4-4ddf-b0f7-c9d8b1a2987e" providerId="ADAL" clId="{A36A4BBF-ACBA-4EE7-BEF3-1E9323153A22}" dt="2020-07-09T08:05:08.941" v="237" actId="1076"/>
          <ac:spMkLst>
            <pc:docMk/>
            <pc:sldMk cId="0" sldId="298"/>
            <ac:spMk id="21507" creationId="{EA2FE82B-D16F-4A2E-8C99-C51248F9240B}"/>
          </ac:spMkLst>
        </pc:spChg>
        <pc:picChg chg="mod">
          <ac:chgData name="Abdulhameed Hamed Mohammed" userId="72b6c4c3-b8a4-4ddf-b0f7-c9d8b1a2987e" providerId="ADAL" clId="{A36A4BBF-ACBA-4EE7-BEF3-1E9323153A22}" dt="2020-07-09T08:04:44.811" v="236" actId="1076"/>
          <ac:picMkLst>
            <pc:docMk/>
            <pc:sldMk cId="0" sldId="298"/>
            <ac:picMk id="2" creationId="{AA2EA291-C4FC-448A-85B3-304E4EA0676D}"/>
          </ac:picMkLst>
        </pc:picChg>
        <pc:picChg chg="mod">
          <ac:chgData name="Abdulhameed Hamed Mohammed" userId="72b6c4c3-b8a4-4ddf-b0f7-c9d8b1a2987e" providerId="ADAL" clId="{A36A4BBF-ACBA-4EE7-BEF3-1E9323153A22}" dt="2020-07-09T08:02:40.039" v="225" actId="1076"/>
          <ac:picMkLst>
            <pc:docMk/>
            <pc:sldMk cId="0" sldId="298"/>
            <ac:picMk id="3" creationId="{00000000-0000-0000-0000-000000000000}"/>
          </ac:picMkLst>
        </pc:picChg>
      </pc:sldChg>
      <pc:sldChg chg="addSp delSp modSp delAnim modAnim">
        <pc:chgData name="Abdulhameed Hamed Mohammed" userId="72b6c4c3-b8a4-4ddf-b0f7-c9d8b1a2987e" providerId="ADAL" clId="{A36A4BBF-ACBA-4EE7-BEF3-1E9323153A22}" dt="2020-07-09T08:30:29.878" v="374"/>
        <pc:sldMkLst>
          <pc:docMk/>
          <pc:sldMk cId="0" sldId="308"/>
        </pc:sldMkLst>
        <pc:spChg chg="mod">
          <ac:chgData name="Abdulhameed Hamed Mohammed" userId="72b6c4c3-b8a4-4ddf-b0f7-c9d8b1a2987e" providerId="ADAL" clId="{A36A4BBF-ACBA-4EE7-BEF3-1E9323153A22}" dt="2020-07-09T08:09:18.897" v="263" actId="255"/>
          <ac:spMkLst>
            <pc:docMk/>
            <pc:sldMk cId="0" sldId="308"/>
            <ac:spMk id="5" creationId="{6982C8CC-879F-453A-A0C6-32060C4F3545}"/>
          </ac:spMkLst>
        </pc:spChg>
        <pc:spChg chg="del">
          <ac:chgData name="Abdulhameed Hamed Mohammed" userId="72b6c4c3-b8a4-4ddf-b0f7-c9d8b1a2987e" providerId="ADAL" clId="{A36A4BBF-ACBA-4EE7-BEF3-1E9323153A22}" dt="2020-07-09T08:06:06.134" v="239" actId="478"/>
          <ac:spMkLst>
            <pc:docMk/>
            <pc:sldMk cId="0" sldId="308"/>
            <ac:spMk id="6" creationId="{20C85DB1-E9AD-4AB4-962A-13D6425F6052}"/>
          </ac:spMkLst>
        </pc:spChg>
        <pc:spChg chg="mod">
          <ac:chgData name="Abdulhameed Hamed Mohammed" userId="72b6c4c3-b8a4-4ddf-b0f7-c9d8b1a2987e" providerId="ADAL" clId="{A36A4BBF-ACBA-4EE7-BEF3-1E9323153A22}" dt="2020-07-09T08:08:55.549" v="258" actId="14100"/>
          <ac:spMkLst>
            <pc:docMk/>
            <pc:sldMk cId="0" sldId="308"/>
            <ac:spMk id="7" creationId="{3D21E852-83C4-4EF0-A8D2-7D781D8B58CC}"/>
          </ac:spMkLst>
        </pc:spChg>
        <pc:spChg chg="add">
          <ac:chgData name="Abdulhameed Hamed Mohammed" userId="72b6c4c3-b8a4-4ddf-b0f7-c9d8b1a2987e" providerId="ADAL" clId="{A36A4BBF-ACBA-4EE7-BEF3-1E9323153A22}" dt="2020-07-09T08:06:06.751" v="240"/>
          <ac:spMkLst>
            <pc:docMk/>
            <pc:sldMk cId="0" sldId="308"/>
            <ac:spMk id="8" creationId="{4A2A75E2-A708-4A77-BE23-3B470559E893}"/>
          </ac:spMkLst>
        </pc:spChg>
        <pc:spChg chg="mod">
          <ac:chgData name="Abdulhameed Hamed Mohammed" userId="72b6c4c3-b8a4-4ddf-b0f7-c9d8b1a2987e" providerId="ADAL" clId="{A36A4BBF-ACBA-4EE7-BEF3-1E9323153A22}" dt="2020-07-09T08:09:39.060" v="269" actId="2711"/>
          <ac:spMkLst>
            <pc:docMk/>
            <pc:sldMk cId="0" sldId="308"/>
            <ac:spMk id="9" creationId="{9B7C90F5-18B9-4DB4-B45F-50BCBEDB358B}"/>
          </ac:spMkLst>
        </pc:spChg>
        <pc:picChg chg="mod">
          <ac:chgData name="Abdulhameed Hamed Mohammed" userId="72b6c4c3-b8a4-4ddf-b0f7-c9d8b1a2987e" providerId="ADAL" clId="{A36A4BBF-ACBA-4EE7-BEF3-1E9323153A22}" dt="2020-07-09T08:08:02.712" v="255" actId="1076"/>
          <ac:picMkLst>
            <pc:docMk/>
            <pc:sldMk cId="0" sldId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6c4c3-b8a4-4ddf-b0f7-c9d8b1a2987e" providerId="ADAL" clId="{A36A4BBF-ACBA-4EE7-BEF3-1E9323153A22}" dt="2020-07-09T08:28:52.567" v="363"/>
        <pc:sldMkLst>
          <pc:docMk/>
          <pc:sldMk cId="0" sldId="309"/>
        </pc:sldMkLst>
        <pc:spChg chg="mod">
          <ac:chgData name="Abdulhameed Hamed Mohammed" userId="72b6c4c3-b8a4-4ddf-b0f7-c9d8b1a2987e" providerId="ADAL" clId="{A36A4BBF-ACBA-4EE7-BEF3-1E9323153A22}" dt="2020-07-09T07:43:10.696" v="79" actId="1076"/>
          <ac:spMkLst>
            <pc:docMk/>
            <pc:sldMk cId="0" sldId="309"/>
            <ac:spMk id="3" creationId="{68EC309E-A994-4CF7-9380-BCB06223FDD2}"/>
          </ac:spMkLst>
        </pc:spChg>
        <pc:spChg chg="mod">
          <ac:chgData name="Abdulhameed Hamed Mohammed" userId="72b6c4c3-b8a4-4ddf-b0f7-c9d8b1a2987e" providerId="ADAL" clId="{A36A4BBF-ACBA-4EE7-BEF3-1E9323153A22}" dt="2020-07-09T07:43:03.687" v="77" actId="14100"/>
          <ac:spMkLst>
            <pc:docMk/>
            <pc:sldMk cId="0" sldId="309"/>
            <ac:spMk id="5" creationId="{451121BE-BDA1-40AE-A43D-DD2CDA8EA43F}"/>
          </ac:spMkLst>
        </pc:spChg>
        <pc:spChg chg="mod">
          <ac:chgData name="Abdulhameed Hamed Mohammed" userId="72b6c4c3-b8a4-4ddf-b0f7-c9d8b1a2987e" providerId="ADAL" clId="{A36A4BBF-ACBA-4EE7-BEF3-1E9323153A22}" dt="2020-07-09T07:43:15.655" v="80" actId="1076"/>
          <ac:spMkLst>
            <pc:docMk/>
            <pc:sldMk cId="0" sldId="309"/>
            <ac:spMk id="7" creationId="{2C383C65-2483-449A-AEE1-0C49C682D815}"/>
          </ac:spMkLst>
        </pc:spChg>
        <pc:spChg chg="add del">
          <ac:chgData name="Abdulhameed Hamed Mohammed" userId="72b6c4c3-b8a4-4ddf-b0f7-c9d8b1a2987e" providerId="ADAL" clId="{A36A4BBF-ACBA-4EE7-BEF3-1E9323153A22}" dt="2020-07-09T07:57:04.305" v="173" actId="478"/>
          <ac:spMkLst>
            <pc:docMk/>
            <pc:sldMk cId="0" sldId="309"/>
            <ac:spMk id="8" creationId="{3BBF1155-9BFD-4E58-AB94-5E5DD44418A6}"/>
          </ac:spMkLst>
        </pc:spChg>
        <pc:spChg chg="del mod">
          <ac:chgData name="Abdulhameed Hamed Mohammed" userId="72b6c4c3-b8a4-4ddf-b0f7-c9d8b1a2987e" providerId="ADAL" clId="{A36A4BBF-ACBA-4EE7-BEF3-1E9323153A22}" dt="2020-07-09T07:42:16.241" v="66" actId="478"/>
          <ac:spMkLst>
            <pc:docMk/>
            <pc:sldMk cId="0" sldId="309"/>
            <ac:spMk id="9" creationId="{4F6DC4F0-6EF6-4264-8318-A1BA27AC05B5}"/>
          </ac:spMkLst>
        </pc:spChg>
        <pc:spChg chg="add">
          <ac:chgData name="Abdulhameed Hamed Mohammed" userId="72b6c4c3-b8a4-4ddf-b0f7-c9d8b1a2987e" providerId="ADAL" clId="{A36A4BBF-ACBA-4EE7-BEF3-1E9323153A22}" dt="2020-07-09T07:57:05.553" v="174"/>
          <ac:spMkLst>
            <pc:docMk/>
            <pc:sldMk cId="0" sldId="309"/>
            <ac:spMk id="10" creationId="{3A1A5304-C814-44F3-869E-91C443ACCC67}"/>
          </ac:spMkLst>
        </pc:spChg>
        <pc:picChg chg="mod">
          <ac:chgData name="Abdulhameed Hamed Mohammed" userId="72b6c4c3-b8a4-4ddf-b0f7-c9d8b1a2987e" providerId="ADAL" clId="{A36A4BBF-ACBA-4EE7-BEF3-1E9323153A22}" dt="2020-07-09T07:43:22.200" v="81" actId="1076"/>
          <ac:picMkLst>
            <pc:docMk/>
            <pc:sldMk cId="0" sldId="309"/>
            <ac:picMk id="2" creationId="{00000000-0000-0000-0000-000000000000}"/>
          </ac:picMkLst>
        </pc:picChg>
      </pc:sldChg>
      <pc:sldChg chg="addSp delSp modSp delAnim modAnim">
        <pc:chgData name="Abdulhameed Hamed Mohammed" userId="72b6c4c3-b8a4-4ddf-b0f7-c9d8b1a2987e" providerId="ADAL" clId="{A36A4BBF-ACBA-4EE7-BEF3-1E9323153A22}" dt="2020-07-09T08:29:29.402" v="368"/>
        <pc:sldMkLst>
          <pc:docMk/>
          <pc:sldMk cId="0" sldId="323"/>
        </pc:sldMkLst>
        <pc:spChg chg="mod">
          <ac:chgData name="Abdulhameed Hamed Mohammed" userId="72b6c4c3-b8a4-4ddf-b0f7-c9d8b1a2987e" providerId="ADAL" clId="{A36A4BBF-ACBA-4EE7-BEF3-1E9323153A22}" dt="2020-07-09T07:47:44.111" v="136" actId="1076"/>
          <ac:spMkLst>
            <pc:docMk/>
            <pc:sldMk cId="0" sldId="323"/>
            <ac:spMk id="5" creationId="{451121BE-BDA1-40AE-A43D-DD2CDA8EA43F}"/>
          </ac:spMkLst>
        </pc:spChg>
        <pc:spChg chg="mod">
          <ac:chgData name="Abdulhameed Hamed Mohammed" userId="72b6c4c3-b8a4-4ddf-b0f7-c9d8b1a2987e" providerId="ADAL" clId="{A36A4BBF-ACBA-4EE7-BEF3-1E9323153A22}" dt="2020-07-09T07:48:07.290" v="146" actId="14100"/>
          <ac:spMkLst>
            <pc:docMk/>
            <pc:sldMk cId="0" sldId="323"/>
            <ac:spMk id="7" creationId="{2C383C65-2483-449A-AEE1-0C49C682D815}"/>
          </ac:spMkLst>
        </pc:spChg>
        <pc:spChg chg="del">
          <ac:chgData name="Abdulhameed Hamed Mohammed" userId="72b6c4c3-b8a4-4ddf-b0f7-c9d8b1a2987e" providerId="ADAL" clId="{A36A4BBF-ACBA-4EE7-BEF3-1E9323153A22}" dt="2020-07-09T07:46:55.543" v="128" actId="478"/>
          <ac:spMkLst>
            <pc:docMk/>
            <pc:sldMk cId="0" sldId="323"/>
            <ac:spMk id="9" creationId="{4F6DC4F0-6EF6-4264-8318-A1BA27AC05B5}"/>
          </ac:spMkLst>
        </pc:spChg>
        <pc:spChg chg="mod">
          <ac:chgData name="Abdulhameed Hamed Mohammed" userId="72b6c4c3-b8a4-4ddf-b0f7-c9d8b1a2987e" providerId="ADAL" clId="{A36A4BBF-ACBA-4EE7-BEF3-1E9323153A22}" dt="2020-07-09T07:48:04.239" v="145" actId="1076"/>
          <ac:spMkLst>
            <pc:docMk/>
            <pc:sldMk cId="0" sldId="323"/>
            <ac:spMk id="13" creationId="{58704356-1ABE-4326-B177-63367FDA834E}"/>
          </ac:spMkLst>
        </pc:spChg>
        <pc:spChg chg="add del">
          <ac:chgData name="Abdulhameed Hamed Mohammed" userId="72b6c4c3-b8a4-4ddf-b0f7-c9d8b1a2987e" providerId="ADAL" clId="{A36A4BBF-ACBA-4EE7-BEF3-1E9323153A22}" dt="2020-07-09T07:57:23.159" v="179" actId="478"/>
          <ac:spMkLst>
            <pc:docMk/>
            <pc:sldMk cId="0" sldId="323"/>
            <ac:spMk id="14" creationId="{2AF2E87C-24D5-4040-A468-7F5B1A499FC2}"/>
          </ac:spMkLst>
        </pc:spChg>
        <pc:spChg chg="add">
          <ac:chgData name="Abdulhameed Hamed Mohammed" userId="72b6c4c3-b8a4-4ddf-b0f7-c9d8b1a2987e" providerId="ADAL" clId="{A36A4BBF-ACBA-4EE7-BEF3-1E9323153A22}" dt="2020-07-09T07:57:23.892" v="180"/>
          <ac:spMkLst>
            <pc:docMk/>
            <pc:sldMk cId="0" sldId="323"/>
            <ac:spMk id="16" creationId="{DED22258-4D4B-4FE4-BC44-7120BB36F62C}"/>
          </ac:spMkLst>
        </pc:spChg>
        <pc:picChg chg="mod">
          <ac:chgData name="Abdulhameed Hamed Mohammed" userId="72b6c4c3-b8a4-4ddf-b0f7-c9d8b1a2987e" providerId="ADAL" clId="{A36A4BBF-ACBA-4EE7-BEF3-1E9323153A22}" dt="2020-07-09T07:53:53.504" v="166" actId="1076"/>
          <ac:picMkLst>
            <pc:docMk/>
            <pc:sldMk cId="0" sldId="323"/>
            <ac:picMk id="2" creationId="{00000000-0000-0000-0000-000000000000}"/>
          </ac:picMkLst>
        </pc:picChg>
        <pc:picChg chg="add mod">
          <ac:chgData name="Abdulhameed Hamed Mohammed" userId="72b6c4c3-b8a4-4ddf-b0f7-c9d8b1a2987e" providerId="ADAL" clId="{A36A4BBF-ACBA-4EE7-BEF3-1E9323153A22}" dt="2020-07-09T07:50:32.315" v="161" actId="1076"/>
          <ac:picMkLst>
            <pc:docMk/>
            <pc:sldMk cId="0" sldId="323"/>
            <ac:picMk id="3" creationId="{339E94F0-9DEE-4CF4-8490-1172DE33E997}"/>
          </ac:picMkLst>
        </pc:picChg>
        <pc:picChg chg="add mod">
          <ac:chgData name="Abdulhameed Hamed Mohammed" userId="72b6c4c3-b8a4-4ddf-b0f7-c9d8b1a2987e" providerId="ADAL" clId="{A36A4BBF-ACBA-4EE7-BEF3-1E9323153A22}" dt="2020-07-09T07:50:34.682" v="162" actId="1076"/>
          <ac:picMkLst>
            <pc:docMk/>
            <pc:sldMk cId="0" sldId="323"/>
            <ac:picMk id="4" creationId="{CFE2CACE-6ED4-4871-986F-938887BC180A}"/>
          </ac:picMkLst>
        </pc:picChg>
        <pc:picChg chg="add mod">
          <ac:chgData name="Abdulhameed Hamed Mohammed" userId="72b6c4c3-b8a4-4ddf-b0f7-c9d8b1a2987e" providerId="ADAL" clId="{A36A4BBF-ACBA-4EE7-BEF3-1E9323153A22}" dt="2020-07-09T07:50:22.682" v="159" actId="1076"/>
          <ac:picMkLst>
            <pc:docMk/>
            <pc:sldMk cId="0" sldId="323"/>
            <ac:picMk id="6" creationId="{7B6C6BAC-FFAA-4F47-9B7B-9C9AC28CE7EE}"/>
          </ac:picMkLst>
        </pc:picChg>
        <pc:picChg chg="del mod">
          <ac:chgData name="Abdulhameed Hamed Mohammed" userId="72b6c4c3-b8a4-4ddf-b0f7-c9d8b1a2987e" providerId="ADAL" clId="{A36A4BBF-ACBA-4EE7-BEF3-1E9323153A22}" dt="2020-07-09T07:48:57.599" v="150" actId="478"/>
          <ac:picMkLst>
            <pc:docMk/>
            <pc:sldMk cId="0" sldId="323"/>
            <ac:picMk id="8" creationId="{ED4A9C39-E7CF-4DFB-B56B-59185BB11959}"/>
          </ac:picMkLst>
        </pc:picChg>
        <pc:picChg chg="del mod">
          <ac:chgData name="Abdulhameed Hamed Mohammed" userId="72b6c4c3-b8a4-4ddf-b0f7-c9d8b1a2987e" providerId="ADAL" clId="{A36A4BBF-ACBA-4EE7-BEF3-1E9323153A22}" dt="2020-07-09T07:48:52.422" v="148" actId="478"/>
          <ac:picMkLst>
            <pc:docMk/>
            <pc:sldMk cId="0" sldId="323"/>
            <ac:picMk id="10" creationId="{7F8255C9-12E7-4701-8B55-62BACA1F7FB6}"/>
          </ac:picMkLst>
        </pc:picChg>
        <pc:picChg chg="del mod">
          <ac:chgData name="Abdulhameed Hamed Mohammed" userId="72b6c4c3-b8a4-4ddf-b0f7-c9d8b1a2987e" providerId="ADAL" clId="{A36A4BBF-ACBA-4EE7-BEF3-1E9323153A22}" dt="2020-07-09T07:48:52.422" v="148" actId="478"/>
          <ac:picMkLst>
            <pc:docMk/>
            <pc:sldMk cId="0" sldId="323"/>
            <ac:picMk id="11" creationId="{8F9F19BC-17ED-453A-A544-6B9928432FF0}"/>
          </ac:picMkLst>
        </pc:picChg>
        <pc:picChg chg="del mod">
          <ac:chgData name="Abdulhameed Hamed Mohammed" userId="72b6c4c3-b8a4-4ddf-b0f7-c9d8b1a2987e" providerId="ADAL" clId="{A36A4BBF-ACBA-4EE7-BEF3-1E9323153A22}" dt="2020-07-09T07:48:52.422" v="148" actId="478"/>
          <ac:picMkLst>
            <pc:docMk/>
            <pc:sldMk cId="0" sldId="323"/>
            <ac:picMk id="12" creationId="{35BDC8D5-08A3-4D52-B76A-5F70E0B1889B}"/>
          </ac:picMkLst>
        </pc:picChg>
        <pc:picChg chg="add mod">
          <ac:chgData name="Abdulhameed Hamed Mohammed" userId="72b6c4c3-b8a4-4ddf-b0f7-c9d8b1a2987e" providerId="ADAL" clId="{A36A4BBF-ACBA-4EE7-BEF3-1E9323153A22}" dt="2020-07-09T07:50:20.163" v="158" actId="1076"/>
          <ac:picMkLst>
            <pc:docMk/>
            <pc:sldMk cId="0" sldId="323"/>
            <ac:picMk id="15" creationId="{8CDA00CF-8A4C-4E1F-8048-79AC4D7B179D}"/>
          </ac:picMkLst>
        </pc:picChg>
      </pc:sldChg>
      <pc:sldChg chg="addSp delSp modSp delAnim modAnim">
        <pc:chgData name="Abdulhameed Hamed Mohammed" userId="72b6c4c3-b8a4-4ddf-b0f7-c9d8b1a2987e" providerId="ADAL" clId="{A36A4BBF-ACBA-4EE7-BEF3-1E9323153A22}" dt="2020-07-09T08:31:59.226" v="381"/>
        <pc:sldMkLst>
          <pc:docMk/>
          <pc:sldMk cId="3237856324" sldId="327"/>
        </pc:sldMkLst>
        <pc:spChg chg="add del">
          <ac:chgData name="Abdulhameed Hamed Mohammed" userId="72b6c4c3-b8a4-4ddf-b0f7-c9d8b1a2987e" providerId="ADAL" clId="{A36A4BBF-ACBA-4EE7-BEF3-1E9323153A22}" dt="2020-07-09T07:23:57.966" v="28"/>
          <ac:spMkLst>
            <pc:docMk/>
            <pc:sldMk cId="3237856324" sldId="327"/>
            <ac:spMk id="4" creationId="{29CB3C97-2420-46A4-AE36-55517BD57F9D}"/>
          </ac:spMkLst>
        </pc:spChg>
        <pc:spChg chg="mod">
          <ac:chgData name="Abdulhameed Hamed Mohammed" userId="72b6c4c3-b8a4-4ddf-b0f7-c9d8b1a2987e" providerId="ADAL" clId="{A36A4BBF-ACBA-4EE7-BEF3-1E9323153A22}" dt="2020-07-09T07:24:25.241" v="34" actId="207"/>
          <ac:spMkLst>
            <pc:docMk/>
            <pc:sldMk cId="3237856324" sldId="327"/>
            <ac:spMk id="7" creationId="{80723144-E6B6-49E2-9CC3-4D0C6F68C0E8}"/>
          </ac:spMkLst>
        </pc:spChg>
        <pc:spChg chg="del">
          <ac:chgData name="Abdulhameed Hamed Mohammed" userId="72b6c4c3-b8a4-4ddf-b0f7-c9d8b1a2987e" providerId="ADAL" clId="{A36A4BBF-ACBA-4EE7-BEF3-1E9323153A22}" dt="2020-07-09T07:23:53.808" v="26" actId="478"/>
          <ac:spMkLst>
            <pc:docMk/>
            <pc:sldMk cId="3237856324" sldId="327"/>
            <ac:spMk id="8" creationId="{ACFC8132-DC2D-4156-B268-E7F6B5FABE4C}"/>
          </ac:spMkLst>
        </pc:spChg>
        <pc:spChg chg="add mod">
          <ac:chgData name="Abdulhameed Hamed Mohammed" userId="72b6c4c3-b8a4-4ddf-b0f7-c9d8b1a2987e" providerId="ADAL" clId="{A36A4BBF-ACBA-4EE7-BEF3-1E9323153A22}" dt="2020-07-09T07:56:56.792" v="172" actId="20577"/>
          <ac:spMkLst>
            <pc:docMk/>
            <pc:sldMk cId="3237856324" sldId="327"/>
            <ac:spMk id="9" creationId="{52DD4E0D-2948-4DAD-983F-2564B4C4899D}"/>
          </ac:spMkLst>
        </pc:spChg>
        <pc:spChg chg="mod">
          <ac:chgData name="Abdulhameed Hamed Mohammed" userId="72b6c4c3-b8a4-4ddf-b0f7-c9d8b1a2987e" providerId="ADAL" clId="{A36A4BBF-ACBA-4EE7-BEF3-1E9323153A22}" dt="2020-07-09T07:41:49.815" v="63" actId="1035"/>
          <ac:spMkLst>
            <pc:docMk/>
            <pc:sldMk cId="3237856324" sldId="327"/>
            <ac:spMk id="9220" creationId="{41A0E8C2-B7DC-4565-B60A-DDB4B6E7D1FD}"/>
          </ac:spMkLst>
        </pc:spChg>
        <pc:picChg chg="del mod">
          <ac:chgData name="Abdulhameed Hamed Mohammed" userId="72b6c4c3-b8a4-4ddf-b0f7-c9d8b1a2987e" providerId="ADAL" clId="{A36A4BBF-ACBA-4EE7-BEF3-1E9323153A22}" dt="2020-07-09T07:40:55.118" v="46" actId="478"/>
          <ac:picMkLst>
            <pc:docMk/>
            <pc:sldMk cId="3237856324" sldId="327"/>
            <ac:picMk id="2" creationId="{00BD5F11-A398-4E92-8D40-943E5636FB0D}"/>
          </ac:picMkLst>
        </pc:picChg>
        <pc:picChg chg="mod">
          <ac:chgData name="Abdulhameed Hamed Mohammed" userId="72b6c4c3-b8a4-4ddf-b0f7-c9d8b1a2987e" providerId="ADAL" clId="{A36A4BBF-ACBA-4EE7-BEF3-1E9323153A22}" dt="2020-07-09T07:41:22.680" v="57" actId="1076"/>
          <ac:picMkLst>
            <pc:docMk/>
            <pc:sldMk cId="3237856324" sldId="327"/>
            <ac:picMk id="3" creationId="{00000000-0000-0000-0000-000000000000}"/>
          </ac:picMkLst>
        </pc:picChg>
        <pc:picChg chg="add mod">
          <ac:chgData name="Abdulhameed Hamed Mohammed" userId="72b6c4c3-b8a4-4ddf-b0f7-c9d8b1a2987e" providerId="ADAL" clId="{A36A4BBF-ACBA-4EE7-BEF3-1E9323153A22}" dt="2020-07-09T07:41:03.268" v="56" actId="1038"/>
          <ac:picMkLst>
            <pc:docMk/>
            <pc:sldMk cId="3237856324" sldId="327"/>
            <ac:picMk id="5" creationId="{72D4A23B-E8E3-4BFF-BCFE-7E122CE5DF7A}"/>
          </ac:picMkLst>
        </pc:picChg>
      </pc:sldChg>
      <pc:sldChg chg="addSp delSp modSp add delAnim modAnim">
        <pc:chgData name="Abdulhameed Hamed Mohammed" userId="72b6c4c3-b8a4-4ddf-b0f7-c9d8b1a2987e" providerId="ADAL" clId="{A36A4BBF-ACBA-4EE7-BEF3-1E9323153A22}" dt="2020-07-09T08:33:13.155" v="388"/>
        <pc:sldMkLst>
          <pc:docMk/>
          <pc:sldMk cId="4027490797" sldId="328"/>
        </pc:sldMkLst>
        <pc:spChg chg="mod">
          <ac:chgData name="Abdulhameed Hamed Mohammed" userId="72b6c4c3-b8a4-4ddf-b0f7-c9d8b1a2987e" providerId="ADAL" clId="{A36A4BBF-ACBA-4EE7-BEF3-1E9323153A22}" dt="2020-07-09T08:26:27.261" v="345" actId="1076"/>
          <ac:spMkLst>
            <pc:docMk/>
            <pc:sldMk cId="4027490797" sldId="328"/>
            <ac:spMk id="3" creationId="{2F389166-DBCE-4AE6-8B49-9CD7483D6D56}"/>
          </ac:spMkLst>
        </pc:spChg>
        <pc:spChg chg="add">
          <ac:chgData name="Abdulhameed Hamed Mohammed" userId="72b6c4c3-b8a4-4ddf-b0f7-c9d8b1a2987e" providerId="ADAL" clId="{A36A4BBF-ACBA-4EE7-BEF3-1E9323153A22}" dt="2020-07-09T08:24:48.222" v="309"/>
          <ac:spMkLst>
            <pc:docMk/>
            <pc:sldMk cId="4027490797" sldId="328"/>
            <ac:spMk id="9" creationId="{7E8D2691-46DD-4816-8B72-DBA91A782BDA}"/>
          </ac:spMkLst>
        </pc:spChg>
        <pc:spChg chg="del">
          <ac:chgData name="Abdulhameed Hamed Mohammed" userId="72b6c4c3-b8a4-4ddf-b0f7-c9d8b1a2987e" providerId="ADAL" clId="{A36A4BBF-ACBA-4EE7-BEF3-1E9323153A22}" dt="2020-07-09T08:24:47.005" v="308" actId="478"/>
          <ac:spMkLst>
            <pc:docMk/>
            <pc:sldMk cId="4027490797" sldId="328"/>
            <ac:spMk id="10" creationId="{CF556DC8-F617-49C1-9DD2-9B65638C53A5}"/>
          </ac:spMkLst>
        </pc:spChg>
        <pc:spChg chg="mod">
          <ac:chgData name="Abdulhameed Hamed Mohammed" userId="72b6c4c3-b8a4-4ddf-b0f7-c9d8b1a2987e" providerId="ADAL" clId="{A36A4BBF-ACBA-4EE7-BEF3-1E9323153A22}" dt="2020-07-09T08:26:46" v="352" actId="20577"/>
          <ac:spMkLst>
            <pc:docMk/>
            <pc:sldMk cId="4027490797" sldId="328"/>
            <ac:spMk id="11" creationId="{BFF366B0-0864-49F6-B223-F9EAAA5FEA2E}"/>
          </ac:spMkLst>
        </pc:spChg>
        <pc:spChg chg="mod">
          <ac:chgData name="Abdulhameed Hamed Mohammed" userId="72b6c4c3-b8a4-4ddf-b0f7-c9d8b1a2987e" providerId="ADAL" clId="{A36A4BBF-ACBA-4EE7-BEF3-1E9323153A22}" dt="2020-07-09T08:26:51.263" v="353" actId="1076"/>
          <ac:spMkLst>
            <pc:docMk/>
            <pc:sldMk cId="4027490797" sldId="328"/>
            <ac:spMk id="12" creationId="{608547C5-94CB-49AE-B4AD-C2750D24C69F}"/>
          </ac:spMkLst>
        </pc:spChg>
        <pc:spChg chg="del">
          <ac:chgData name="Abdulhameed Hamed Mohammed" userId="72b6c4c3-b8a4-4ddf-b0f7-c9d8b1a2987e" providerId="ADAL" clId="{A36A4BBF-ACBA-4EE7-BEF3-1E9323153A22}" dt="2020-07-09T08:24:36.482" v="307" actId="478"/>
          <ac:spMkLst>
            <pc:docMk/>
            <pc:sldMk cId="4027490797" sldId="328"/>
            <ac:spMk id="13" creationId="{C4E2EFAE-B5DF-4BEA-BDC8-E0DF67BC2835}"/>
          </ac:spMkLst>
        </pc:spChg>
      </pc:sldChg>
      <pc:sldMasterChg chg="modSldLayout">
        <pc:chgData name="Abdulhameed Hamed Mohammed" userId="72b6c4c3-b8a4-4ddf-b0f7-c9d8b1a2987e" providerId="ADAL" clId="{A36A4BBF-ACBA-4EE7-BEF3-1E9323153A22}" dt="2020-07-09T07:19:15.055" v="7" actId="478"/>
        <pc:sldMasterMkLst>
          <pc:docMk/>
          <pc:sldMasterMk cId="0" sldId="2147483648"/>
        </pc:sldMasterMkLst>
        <pc:sldLayoutChg chg="addSp delSp modSp">
          <pc:chgData name="Abdulhameed Hamed Mohammed" userId="72b6c4c3-b8a4-4ddf-b0f7-c9d8b1a2987e" providerId="ADAL" clId="{A36A4BBF-ACBA-4EE7-BEF3-1E9323153A22}" dt="2020-07-09T07:19:15.055" v="7" actId="478"/>
          <pc:sldLayoutMkLst>
            <pc:docMk/>
            <pc:sldMasterMk cId="0" sldId="2147483648"/>
            <pc:sldLayoutMk cId="3558326752" sldId="2147483660"/>
          </pc:sldLayoutMkLst>
          <pc:spChg chg="add mod">
            <ac:chgData name="Abdulhameed Hamed Mohammed" userId="72b6c4c3-b8a4-4ddf-b0f7-c9d8b1a2987e" providerId="ADAL" clId="{A36A4BBF-ACBA-4EE7-BEF3-1E9323153A22}" dt="2020-07-09T07:19:12.312" v="6" actId="6549"/>
            <ac:spMkLst>
              <pc:docMk/>
              <pc:sldMasterMk cId="0" sldId="2147483648"/>
              <pc:sldLayoutMk cId="3558326752" sldId="2147483660"/>
              <ac:spMk id="6" creationId="{9C5F6D37-5136-469B-9A1E-0831D0140010}"/>
            </ac:spMkLst>
          </pc:spChg>
          <pc:spChg chg="add">
            <ac:chgData name="Abdulhameed Hamed Mohammed" userId="72b6c4c3-b8a4-4ddf-b0f7-c9d8b1a2987e" providerId="ADAL" clId="{A36A4BBF-ACBA-4EE7-BEF3-1E9323153A22}" dt="2020-07-09T07:19:08.706" v="5"/>
            <ac:spMkLst>
              <pc:docMk/>
              <pc:sldMasterMk cId="0" sldId="2147483648"/>
              <pc:sldLayoutMk cId="3558326752" sldId="2147483660"/>
              <ac:spMk id="7" creationId="{0105CC84-B7A9-4DA9-B6EE-58F633A34295}"/>
            </ac:spMkLst>
          </pc:spChg>
          <pc:spChg chg="del">
            <ac:chgData name="Abdulhameed Hamed Mohammed" userId="72b6c4c3-b8a4-4ddf-b0f7-c9d8b1a2987e" providerId="ADAL" clId="{A36A4BBF-ACBA-4EE7-BEF3-1E9323153A22}" dt="2020-07-09T07:19:15.055" v="7" actId="478"/>
            <ac:spMkLst>
              <pc:docMk/>
              <pc:sldMasterMk cId="0" sldId="2147483648"/>
              <pc:sldLayoutMk cId="3558326752" sldId="2147483660"/>
              <ac:spMk id="8" creationId="{44412D2A-DEF3-4B49-85C2-D1B8026C2DEE}"/>
            </ac:spMkLst>
          </pc:spChg>
        </pc:sldLayoutChg>
      </pc:sldMasterChg>
    </pc:docChg>
  </pc:docChgLst>
  <pc:docChgLst>
    <pc:chgData name="Abdulhameed Hamed Mohammed" userId="72b6c4c3-b8a4-4ddf-b0f7-c9d8b1a2987e" providerId="ADAL" clId="{3E48ABEC-096A-41D7-9881-A48EE0F92173}"/>
    <pc:docChg chg="custSel modSld">
      <pc:chgData name="Abdulhameed Hamed Mohammed" userId="72b6c4c3-b8a4-4ddf-b0f7-c9d8b1a2987e" providerId="ADAL" clId="{3E48ABEC-096A-41D7-9881-A48EE0F92173}" dt="2020-09-22T05:01:03.498" v="9" actId="2711"/>
      <pc:docMkLst>
        <pc:docMk/>
      </pc:docMkLst>
      <pc:sldChg chg="addSp modAnim">
        <pc:chgData name="Abdulhameed Hamed Mohammed" userId="72b6c4c3-b8a4-4ddf-b0f7-c9d8b1a2987e" providerId="ADAL" clId="{3E48ABEC-096A-41D7-9881-A48EE0F92173}" dt="2020-09-21T04:19:38.646" v="1"/>
        <pc:sldMkLst>
          <pc:docMk/>
          <pc:sldMk cId="0" sldId="258"/>
        </pc:sldMkLst>
        <pc:picChg chg="add">
          <ac:chgData name="Abdulhameed Hamed Mohammed" userId="72b6c4c3-b8a4-4ddf-b0f7-c9d8b1a2987e" providerId="ADAL" clId="{3E48ABEC-096A-41D7-9881-A48EE0F92173}" dt="2020-09-21T04:19:38.646" v="1"/>
          <ac:picMkLst>
            <pc:docMk/>
            <pc:sldMk cId="0" sldId="258"/>
            <ac:picMk id="6" creationId="{D5E450F2-70F2-49F8-8AA3-0C9A5E972F68}"/>
          </ac:picMkLst>
        </pc:picChg>
      </pc:sldChg>
      <pc:sldChg chg="addSp modAnim">
        <pc:chgData name="Abdulhameed Hamed Mohammed" userId="72b6c4c3-b8a4-4ddf-b0f7-c9d8b1a2987e" providerId="ADAL" clId="{3E48ABEC-096A-41D7-9881-A48EE0F92173}" dt="2020-09-21T04:19:32.334" v="0"/>
        <pc:sldMkLst>
          <pc:docMk/>
          <pc:sldMk cId="0" sldId="264"/>
        </pc:sldMkLst>
        <pc:picChg chg="add">
          <ac:chgData name="Abdulhameed Hamed Mohammed" userId="72b6c4c3-b8a4-4ddf-b0f7-c9d8b1a2987e" providerId="ADAL" clId="{3E48ABEC-096A-41D7-9881-A48EE0F92173}" dt="2020-09-21T04:19:32.334" v="0"/>
          <ac:picMkLst>
            <pc:docMk/>
            <pc:sldMk cId="0" sldId="264"/>
            <ac:picMk id="5" creationId="{59452B8F-EA21-4CEA-B4DD-0040FEF0A586}"/>
          </ac:picMkLst>
        </pc:picChg>
      </pc:sldChg>
      <pc:sldChg chg="addSp modAnim">
        <pc:chgData name="Abdulhameed Hamed Mohammed" userId="72b6c4c3-b8a4-4ddf-b0f7-c9d8b1a2987e" providerId="ADAL" clId="{3E48ABEC-096A-41D7-9881-A48EE0F92173}" dt="2020-09-21T04:19:47.808" v="2"/>
        <pc:sldMkLst>
          <pc:docMk/>
          <pc:sldMk cId="0" sldId="296"/>
        </pc:sldMkLst>
        <pc:picChg chg="add">
          <ac:chgData name="Abdulhameed Hamed Mohammed" userId="72b6c4c3-b8a4-4ddf-b0f7-c9d8b1a2987e" providerId="ADAL" clId="{3E48ABEC-096A-41D7-9881-A48EE0F92173}" dt="2020-09-21T04:19:47.808" v="2"/>
          <ac:picMkLst>
            <pc:docMk/>
            <pc:sldMk cId="0" sldId="296"/>
            <ac:picMk id="13" creationId="{43557981-258C-40CE-936A-2E834CD8720B}"/>
          </ac:picMkLst>
        </pc:picChg>
      </pc:sldChg>
      <pc:sldChg chg="addSp modAnim">
        <pc:chgData name="Abdulhameed Hamed Mohammed" userId="72b6c4c3-b8a4-4ddf-b0f7-c9d8b1a2987e" providerId="ADAL" clId="{3E48ABEC-096A-41D7-9881-A48EE0F92173}" dt="2020-09-21T04:21:58.302" v="6"/>
        <pc:sldMkLst>
          <pc:docMk/>
          <pc:sldMk cId="0" sldId="298"/>
        </pc:sldMkLst>
        <pc:picChg chg="add">
          <ac:chgData name="Abdulhameed Hamed Mohammed" userId="72b6c4c3-b8a4-4ddf-b0f7-c9d8b1a2987e" providerId="ADAL" clId="{3E48ABEC-096A-41D7-9881-A48EE0F92173}" dt="2020-09-21T04:21:58.302" v="6"/>
          <ac:picMkLst>
            <pc:docMk/>
            <pc:sldMk cId="0" sldId="298"/>
            <ac:picMk id="13" creationId="{E31CEEFD-7D98-45B9-9AD2-603FEFE59AC0}"/>
          </ac:picMkLst>
        </pc:picChg>
      </pc:sldChg>
      <pc:sldChg chg="modSp">
        <pc:chgData name="Abdulhameed Hamed Mohammed" userId="72b6c4c3-b8a4-4ddf-b0f7-c9d8b1a2987e" providerId="ADAL" clId="{3E48ABEC-096A-41D7-9881-A48EE0F92173}" dt="2020-09-22T05:01:03.498" v="9" actId="2711"/>
        <pc:sldMkLst>
          <pc:docMk/>
          <pc:sldMk cId="0" sldId="308"/>
        </pc:sldMkLst>
        <pc:spChg chg="mod">
          <ac:chgData name="Abdulhameed Hamed Mohammed" userId="72b6c4c3-b8a4-4ddf-b0f7-c9d8b1a2987e" providerId="ADAL" clId="{3E48ABEC-096A-41D7-9881-A48EE0F92173}" dt="2020-09-22T05:01:03.498" v="9" actId="2711"/>
          <ac:spMkLst>
            <pc:docMk/>
            <pc:sldMk cId="0" sldId="308"/>
            <ac:spMk id="7" creationId="{3D21E852-83C4-4EF0-A8D2-7D781D8B58CC}"/>
          </ac:spMkLst>
        </pc:spChg>
        <pc:spChg chg="mod">
          <ac:chgData name="Abdulhameed Hamed Mohammed" userId="72b6c4c3-b8a4-4ddf-b0f7-c9d8b1a2987e" providerId="ADAL" clId="{3E48ABEC-096A-41D7-9881-A48EE0F92173}" dt="2020-09-22T05:01:03.498" v="9" actId="2711"/>
          <ac:spMkLst>
            <pc:docMk/>
            <pc:sldMk cId="0" sldId="308"/>
            <ac:spMk id="8" creationId="{4A2A75E2-A708-4A77-BE23-3B470559E893}"/>
          </ac:spMkLst>
        </pc:spChg>
        <pc:spChg chg="mod">
          <ac:chgData name="Abdulhameed Hamed Mohammed" userId="72b6c4c3-b8a4-4ddf-b0f7-c9d8b1a2987e" providerId="ADAL" clId="{3E48ABEC-096A-41D7-9881-A48EE0F92173}" dt="2020-09-22T05:01:03.498" v="9" actId="2711"/>
          <ac:spMkLst>
            <pc:docMk/>
            <pc:sldMk cId="0" sldId="308"/>
            <ac:spMk id="10" creationId="{B396CF9A-F45F-4690-A38A-EEBF39D72628}"/>
          </ac:spMkLst>
        </pc:spChg>
        <pc:spChg chg="mod">
          <ac:chgData name="Abdulhameed Hamed Mohammed" userId="72b6c4c3-b8a4-4ddf-b0f7-c9d8b1a2987e" providerId="ADAL" clId="{3E48ABEC-096A-41D7-9881-A48EE0F92173}" dt="2020-09-22T05:01:03.498" v="9" actId="2711"/>
          <ac:spMkLst>
            <pc:docMk/>
            <pc:sldMk cId="0" sldId="308"/>
            <ac:spMk id="11" creationId="{451121BE-BDA1-40AE-A43D-DD2CDA8EA43F}"/>
          </ac:spMkLst>
        </pc:spChg>
        <pc:spChg chg="mod">
          <ac:chgData name="Abdulhameed Hamed Mohammed" userId="72b6c4c3-b8a4-4ddf-b0f7-c9d8b1a2987e" providerId="ADAL" clId="{3E48ABEC-096A-41D7-9881-A48EE0F92173}" dt="2020-09-22T05:01:03.498" v="9" actId="2711"/>
          <ac:spMkLst>
            <pc:docMk/>
            <pc:sldMk cId="0" sldId="308"/>
            <ac:spMk id="12" creationId="{CF128C62-D5AA-429A-B86B-8795B7F13B4D}"/>
          </ac:spMkLst>
        </pc:spChg>
        <pc:grpChg chg="mod">
          <ac:chgData name="Abdulhameed Hamed Mohammed" userId="72b6c4c3-b8a4-4ddf-b0f7-c9d8b1a2987e" providerId="ADAL" clId="{3E48ABEC-096A-41D7-9881-A48EE0F92173}" dt="2020-09-22T05:01:03.498" v="9" actId="2711"/>
          <ac:grpSpMkLst>
            <pc:docMk/>
            <pc:sldMk cId="0" sldId="308"/>
            <ac:grpSpMk id="13" creationId="{00000000-0000-0000-0000-000000000000}"/>
          </ac:grpSpMkLst>
        </pc:grpChg>
      </pc:sldChg>
      <pc:sldChg chg="modSp">
        <pc:chgData name="Abdulhameed Hamed Mohammed" userId="72b6c4c3-b8a4-4ddf-b0f7-c9d8b1a2987e" providerId="ADAL" clId="{3E48ABEC-096A-41D7-9881-A48EE0F92173}" dt="2020-09-22T05:00:43.530" v="7" actId="2711"/>
        <pc:sldMkLst>
          <pc:docMk/>
          <pc:sldMk cId="0" sldId="309"/>
        </pc:sldMkLst>
        <pc:spChg chg="mod">
          <ac:chgData name="Abdulhameed Hamed Mohammed" userId="72b6c4c3-b8a4-4ddf-b0f7-c9d8b1a2987e" providerId="ADAL" clId="{3E48ABEC-096A-41D7-9881-A48EE0F92173}" dt="2020-09-22T05:00:43.530" v="7" actId="2711"/>
          <ac:spMkLst>
            <pc:docMk/>
            <pc:sldMk cId="0" sldId="309"/>
            <ac:spMk id="4" creationId="{00000000-0000-0000-0000-000000000000}"/>
          </ac:spMkLst>
        </pc:spChg>
        <pc:spChg chg="mod">
          <ac:chgData name="Abdulhameed Hamed Mohammed" userId="72b6c4c3-b8a4-4ddf-b0f7-c9d8b1a2987e" providerId="ADAL" clId="{3E48ABEC-096A-41D7-9881-A48EE0F92173}" dt="2020-09-22T05:00:43.530" v="7" actId="2711"/>
          <ac:spMkLst>
            <pc:docMk/>
            <pc:sldMk cId="0" sldId="309"/>
            <ac:spMk id="6" creationId="{00000000-0000-0000-0000-000000000000}"/>
          </ac:spMkLst>
        </pc:spChg>
        <pc:spChg chg="mod">
          <ac:chgData name="Abdulhameed Hamed Mohammed" userId="72b6c4c3-b8a4-4ddf-b0f7-c9d8b1a2987e" providerId="ADAL" clId="{3E48ABEC-096A-41D7-9881-A48EE0F92173}" dt="2020-09-22T05:00:43.530" v="7" actId="2711"/>
          <ac:spMkLst>
            <pc:docMk/>
            <pc:sldMk cId="0" sldId="309"/>
            <ac:spMk id="7" creationId="{2C383C65-2483-449A-AEE1-0C49C682D815}"/>
          </ac:spMkLst>
        </pc:spChg>
        <pc:spChg chg="mod">
          <ac:chgData name="Abdulhameed Hamed Mohammed" userId="72b6c4c3-b8a4-4ddf-b0f7-c9d8b1a2987e" providerId="ADAL" clId="{3E48ABEC-096A-41D7-9881-A48EE0F92173}" dt="2020-09-22T05:00:43.530" v="7" actId="2711"/>
          <ac:spMkLst>
            <pc:docMk/>
            <pc:sldMk cId="0" sldId="309"/>
            <ac:spMk id="8" creationId="{00000000-0000-0000-0000-000000000000}"/>
          </ac:spMkLst>
        </pc:spChg>
        <pc:spChg chg="mod">
          <ac:chgData name="Abdulhameed Hamed Mohammed" userId="72b6c4c3-b8a4-4ddf-b0f7-c9d8b1a2987e" providerId="ADAL" clId="{3E48ABEC-096A-41D7-9881-A48EE0F92173}" dt="2020-09-22T05:00:43.530" v="7" actId="2711"/>
          <ac:spMkLst>
            <pc:docMk/>
            <pc:sldMk cId="0" sldId="309"/>
            <ac:spMk id="10" creationId="{3A1A5304-C814-44F3-869E-91C443ACCC67}"/>
          </ac:spMkLst>
        </pc:spChg>
        <pc:spChg chg="mod">
          <ac:chgData name="Abdulhameed Hamed Mohammed" userId="72b6c4c3-b8a4-4ddf-b0f7-c9d8b1a2987e" providerId="ADAL" clId="{3E48ABEC-096A-41D7-9881-A48EE0F92173}" dt="2020-09-22T05:00:43.530" v="7" actId="2711"/>
          <ac:spMkLst>
            <pc:docMk/>
            <pc:sldMk cId="0" sldId="309"/>
            <ac:spMk id="11" creationId="{00000000-0000-0000-0000-000000000000}"/>
          </ac:spMkLst>
        </pc:spChg>
        <pc:spChg chg="mod">
          <ac:chgData name="Abdulhameed Hamed Mohammed" userId="72b6c4c3-b8a4-4ddf-b0f7-c9d8b1a2987e" providerId="ADAL" clId="{3E48ABEC-096A-41D7-9881-A48EE0F92173}" dt="2020-09-22T05:00:43.530" v="7" actId="2711"/>
          <ac:spMkLst>
            <pc:docMk/>
            <pc:sldMk cId="0" sldId="309"/>
            <ac:spMk id="12" creationId="{451121BE-BDA1-40AE-A43D-DD2CDA8EA43F}"/>
          </ac:spMkLst>
        </pc:spChg>
        <pc:spChg chg="mod">
          <ac:chgData name="Abdulhameed Hamed Mohammed" userId="72b6c4c3-b8a4-4ddf-b0f7-c9d8b1a2987e" providerId="ADAL" clId="{3E48ABEC-096A-41D7-9881-A48EE0F92173}" dt="2020-09-22T05:00:43.530" v="7" actId="2711"/>
          <ac:spMkLst>
            <pc:docMk/>
            <pc:sldMk cId="0" sldId="309"/>
            <ac:spMk id="13" creationId="{B396CF9A-F45F-4690-A38A-EEBF39D72628}"/>
          </ac:spMkLst>
        </pc:spChg>
      </pc:sldChg>
      <pc:sldChg chg="modSp">
        <pc:chgData name="Abdulhameed Hamed Mohammed" userId="72b6c4c3-b8a4-4ddf-b0f7-c9d8b1a2987e" providerId="ADAL" clId="{3E48ABEC-096A-41D7-9881-A48EE0F92173}" dt="2020-09-22T05:00:52.482" v="8" actId="2711"/>
        <pc:sldMkLst>
          <pc:docMk/>
          <pc:sldMk cId="0" sldId="323"/>
        </pc:sldMkLst>
        <pc:spChg chg="mod">
          <ac:chgData name="Abdulhameed Hamed Mohammed" userId="72b6c4c3-b8a4-4ddf-b0f7-c9d8b1a2987e" providerId="ADAL" clId="{3E48ABEC-096A-41D7-9881-A48EE0F92173}" dt="2020-09-22T05:00:52.482" v="8" actId="2711"/>
          <ac:spMkLst>
            <pc:docMk/>
            <pc:sldMk cId="0" sldId="323"/>
            <ac:spMk id="7" creationId="{2C383C65-2483-449A-AEE1-0C49C682D815}"/>
          </ac:spMkLst>
        </pc:spChg>
        <pc:spChg chg="mod">
          <ac:chgData name="Abdulhameed Hamed Mohammed" userId="72b6c4c3-b8a4-4ddf-b0f7-c9d8b1a2987e" providerId="ADAL" clId="{3E48ABEC-096A-41D7-9881-A48EE0F92173}" dt="2020-09-22T05:00:52.482" v="8" actId="2711"/>
          <ac:spMkLst>
            <pc:docMk/>
            <pc:sldMk cId="0" sldId="323"/>
            <ac:spMk id="11" creationId="{451121BE-BDA1-40AE-A43D-DD2CDA8EA43F}"/>
          </ac:spMkLst>
        </pc:spChg>
        <pc:spChg chg="mod">
          <ac:chgData name="Abdulhameed Hamed Mohammed" userId="72b6c4c3-b8a4-4ddf-b0f7-c9d8b1a2987e" providerId="ADAL" clId="{3E48ABEC-096A-41D7-9881-A48EE0F92173}" dt="2020-09-22T05:00:52.482" v="8" actId="2711"/>
          <ac:spMkLst>
            <pc:docMk/>
            <pc:sldMk cId="0" sldId="323"/>
            <ac:spMk id="16" creationId="{DED22258-4D4B-4FE4-BC44-7120BB36F62C}"/>
          </ac:spMkLst>
        </pc:spChg>
        <pc:spChg chg="mod">
          <ac:chgData name="Abdulhameed Hamed Mohammed" userId="72b6c4c3-b8a4-4ddf-b0f7-c9d8b1a2987e" providerId="ADAL" clId="{3E48ABEC-096A-41D7-9881-A48EE0F92173}" dt="2020-09-22T05:00:52.482" v="8" actId="2711"/>
          <ac:spMkLst>
            <pc:docMk/>
            <pc:sldMk cId="0" sldId="323"/>
            <ac:spMk id="23" creationId="{00000000-0000-0000-0000-000000000000}"/>
          </ac:spMkLst>
        </pc:spChg>
        <pc:spChg chg="mod">
          <ac:chgData name="Abdulhameed Hamed Mohammed" userId="72b6c4c3-b8a4-4ddf-b0f7-c9d8b1a2987e" providerId="ADAL" clId="{3E48ABEC-096A-41D7-9881-A48EE0F92173}" dt="2020-09-22T05:00:52.482" v="8" actId="2711"/>
          <ac:spMkLst>
            <pc:docMk/>
            <pc:sldMk cId="0" sldId="323"/>
            <ac:spMk id="47" creationId="{00000000-0000-0000-0000-000000000000}"/>
          </ac:spMkLst>
        </pc:spChg>
        <pc:spChg chg="mod">
          <ac:chgData name="Abdulhameed Hamed Mohammed" userId="72b6c4c3-b8a4-4ddf-b0f7-c9d8b1a2987e" providerId="ADAL" clId="{3E48ABEC-096A-41D7-9881-A48EE0F92173}" dt="2020-09-22T05:00:52.482" v="8" actId="2711"/>
          <ac:spMkLst>
            <pc:docMk/>
            <pc:sldMk cId="0" sldId="323"/>
            <ac:spMk id="53" creationId="{00000000-0000-0000-0000-000000000000}"/>
          </ac:spMkLst>
        </pc:spChg>
        <pc:spChg chg="mod">
          <ac:chgData name="Abdulhameed Hamed Mohammed" userId="72b6c4c3-b8a4-4ddf-b0f7-c9d8b1a2987e" providerId="ADAL" clId="{3E48ABEC-096A-41D7-9881-A48EE0F92173}" dt="2020-09-22T05:00:52.482" v="8" actId="2711"/>
          <ac:spMkLst>
            <pc:docMk/>
            <pc:sldMk cId="0" sldId="323"/>
            <ac:spMk id="54" creationId="{B396CF9A-F45F-4690-A38A-EEBF39D72628}"/>
          </ac:spMkLst>
        </pc:spChg>
        <pc:spChg chg="mod">
          <ac:chgData name="Abdulhameed Hamed Mohammed" userId="72b6c4c3-b8a4-4ddf-b0f7-c9d8b1a2987e" providerId="ADAL" clId="{3E48ABEC-096A-41D7-9881-A48EE0F92173}" dt="2020-09-22T05:00:52.482" v="8" actId="2711"/>
          <ac:spMkLst>
            <pc:docMk/>
            <pc:sldMk cId="0" sldId="323"/>
            <ac:spMk id="56" creationId="{00000000-0000-0000-0000-000000000000}"/>
          </ac:spMkLst>
        </pc:spChg>
        <pc:spChg chg="mod">
          <ac:chgData name="Abdulhameed Hamed Mohammed" userId="72b6c4c3-b8a4-4ddf-b0f7-c9d8b1a2987e" providerId="ADAL" clId="{3E48ABEC-096A-41D7-9881-A48EE0F92173}" dt="2020-09-22T05:00:52.482" v="8" actId="2711"/>
          <ac:spMkLst>
            <pc:docMk/>
            <pc:sldMk cId="0" sldId="323"/>
            <ac:spMk id="65" creationId="{00000000-0000-0000-0000-000000000000}"/>
          </ac:spMkLst>
        </pc:spChg>
        <pc:grpChg chg="mod">
          <ac:chgData name="Abdulhameed Hamed Mohammed" userId="72b6c4c3-b8a4-4ddf-b0f7-c9d8b1a2987e" providerId="ADAL" clId="{3E48ABEC-096A-41D7-9881-A48EE0F92173}" dt="2020-09-22T05:00:52.482" v="8" actId="2711"/>
          <ac:grpSpMkLst>
            <pc:docMk/>
            <pc:sldMk cId="0" sldId="323"/>
            <ac:grpSpMk id="33" creationId="{00000000-0000-0000-0000-000000000000}"/>
          </ac:grpSpMkLst>
        </pc:grpChg>
        <pc:grpChg chg="mod">
          <ac:chgData name="Abdulhameed Hamed Mohammed" userId="72b6c4c3-b8a4-4ddf-b0f7-c9d8b1a2987e" providerId="ADAL" clId="{3E48ABEC-096A-41D7-9881-A48EE0F92173}" dt="2020-09-22T05:00:52.482" v="8" actId="2711"/>
          <ac:grpSpMkLst>
            <pc:docMk/>
            <pc:sldMk cId="0" sldId="323"/>
            <ac:grpSpMk id="36" creationId="{00000000-0000-0000-0000-000000000000}"/>
          </ac:grpSpMkLst>
        </pc:grpChg>
        <pc:grpChg chg="mod">
          <ac:chgData name="Abdulhameed Hamed Mohammed" userId="72b6c4c3-b8a4-4ddf-b0f7-c9d8b1a2987e" providerId="ADAL" clId="{3E48ABEC-096A-41D7-9881-A48EE0F92173}" dt="2020-09-22T05:00:52.482" v="8" actId="2711"/>
          <ac:grpSpMkLst>
            <pc:docMk/>
            <pc:sldMk cId="0" sldId="323"/>
            <ac:grpSpMk id="39" creationId="{00000000-0000-0000-0000-000000000000}"/>
          </ac:grpSpMkLst>
        </pc:grpChg>
        <pc:grpChg chg="mod">
          <ac:chgData name="Abdulhameed Hamed Mohammed" userId="72b6c4c3-b8a4-4ddf-b0f7-c9d8b1a2987e" providerId="ADAL" clId="{3E48ABEC-096A-41D7-9881-A48EE0F92173}" dt="2020-09-22T05:00:52.482" v="8" actId="2711"/>
          <ac:grpSpMkLst>
            <pc:docMk/>
            <pc:sldMk cId="0" sldId="323"/>
            <ac:grpSpMk id="42" creationId="{00000000-0000-0000-0000-000000000000}"/>
          </ac:grpSpMkLst>
        </pc:grpChg>
        <pc:grpChg chg="mod">
          <ac:chgData name="Abdulhameed Hamed Mohammed" userId="72b6c4c3-b8a4-4ddf-b0f7-c9d8b1a2987e" providerId="ADAL" clId="{3E48ABEC-096A-41D7-9881-A48EE0F92173}" dt="2020-09-22T05:00:52.482" v="8" actId="2711"/>
          <ac:grpSpMkLst>
            <pc:docMk/>
            <pc:sldMk cId="0" sldId="323"/>
            <ac:grpSpMk id="59" creationId="{00000000-0000-0000-0000-000000000000}"/>
          </ac:grpSpMkLst>
        </pc:grpChg>
        <pc:picChg chg="mod">
          <ac:chgData name="Abdulhameed Hamed Mohammed" userId="72b6c4c3-b8a4-4ddf-b0f7-c9d8b1a2987e" providerId="ADAL" clId="{3E48ABEC-096A-41D7-9881-A48EE0F92173}" dt="2020-09-22T05:00:52.482" v="8" actId="2711"/>
          <ac:picMkLst>
            <pc:docMk/>
            <pc:sldMk cId="0" sldId="323"/>
            <ac:picMk id="8" creationId="{00000000-0000-0000-0000-000000000000}"/>
          </ac:picMkLst>
        </pc:picChg>
        <pc:picChg chg="mod">
          <ac:chgData name="Abdulhameed Hamed Mohammed" userId="72b6c4c3-b8a4-4ddf-b0f7-c9d8b1a2987e" providerId="ADAL" clId="{3E48ABEC-096A-41D7-9881-A48EE0F92173}" dt="2020-09-22T05:00:52.482" v="8" actId="2711"/>
          <ac:picMkLst>
            <pc:docMk/>
            <pc:sldMk cId="0" sldId="323"/>
            <ac:picMk id="9" creationId="{00000000-0000-0000-0000-000000000000}"/>
          </ac:picMkLst>
        </pc:picChg>
        <pc:picChg chg="mod">
          <ac:chgData name="Abdulhameed Hamed Mohammed" userId="72b6c4c3-b8a4-4ddf-b0f7-c9d8b1a2987e" providerId="ADAL" clId="{3E48ABEC-096A-41D7-9881-A48EE0F92173}" dt="2020-09-22T05:00:52.482" v="8" actId="2711"/>
          <ac:picMkLst>
            <pc:docMk/>
            <pc:sldMk cId="0" sldId="323"/>
            <ac:picMk id="10" creationId="{00000000-0000-0000-0000-000000000000}"/>
          </ac:picMkLst>
        </pc:picChg>
        <pc:picChg chg="mod">
          <ac:chgData name="Abdulhameed Hamed Mohammed" userId="72b6c4c3-b8a4-4ddf-b0f7-c9d8b1a2987e" providerId="ADAL" clId="{3E48ABEC-096A-41D7-9881-A48EE0F92173}" dt="2020-09-22T05:00:52.482" v="8" actId="2711"/>
          <ac:picMkLst>
            <pc:docMk/>
            <pc:sldMk cId="0" sldId="323"/>
            <ac:picMk id="49" creationId="{00000000-0000-0000-0000-000000000000}"/>
          </ac:picMkLst>
        </pc:picChg>
        <pc:picChg chg="mod">
          <ac:chgData name="Abdulhameed Hamed Mohammed" userId="72b6c4c3-b8a4-4ddf-b0f7-c9d8b1a2987e" providerId="ADAL" clId="{3E48ABEC-096A-41D7-9881-A48EE0F92173}" dt="2020-09-22T05:00:52.482" v="8" actId="2711"/>
          <ac:picMkLst>
            <pc:docMk/>
            <pc:sldMk cId="0" sldId="323"/>
            <ac:picMk id="50" creationId="{00000000-0000-0000-0000-000000000000}"/>
          </ac:picMkLst>
        </pc:picChg>
        <pc:picChg chg="mod">
          <ac:chgData name="Abdulhameed Hamed Mohammed" userId="72b6c4c3-b8a4-4ddf-b0f7-c9d8b1a2987e" providerId="ADAL" clId="{3E48ABEC-096A-41D7-9881-A48EE0F92173}" dt="2020-09-22T05:00:52.482" v="8" actId="2711"/>
          <ac:picMkLst>
            <pc:docMk/>
            <pc:sldMk cId="0" sldId="323"/>
            <ac:picMk id="51" creationId="{00000000-0000-0000-0000-000000000000}"/>
          </ac:picMkLst>
        </pc:picChg>
        <pc:picChg chg="mod">
          <ac:chgData name="Abdulhameed Hamed Mohammed" userId="72b6c4c3-b8a4-4ddf-b0f7-c9d8b1a2987e" providerId="ADAL" clId="{3E48ABEC-096A-41D7-9881-A48EE0F92173}" dt="2020-09-22T05:00:52.482" v="8" actId="2711"/>
          <ac:picMkLst>
            <pc:docMk/>
            <pc:sldMk cId="0" sldId="323"/>
            <ac:picMk id="52" creationId="{00000000-0000-0000-0000-000000000000}"/>
          </ac:picMkLst>
        </pc:picChg>
      </pc:sldChg>
      <pc:sldChg chg="addSp delSp delAnim modAnim">
        <pc:chgData name="Abdulhameed Hamed Mohammed" userId="72b6c4c3-b8a4-4ddf-b0f7-c9d8b1a2987e" providerId="ADAL" clId="{3E48ABEC-096A-41D7-9881-A48EE0F92173}" dt="2020-09-21T04:21:24.860" v="5"/>
        <pc:sldMkLst>
          <pc:docMk/>
          <pc:sldMk cId="3237856324" sldId="327"/>
        </pc:sldMkLst>
        <pc:picChg chg="add del">
          <ac:chgData name="Abdulhameed Hamed Mohammed" userId="72b6c4c3-b8a4-4ddf-b0f7-c9d8b1a2987e" providerId="ADAL" clId="{3E48ABEC-096A-41D7-9881-A48EE0F92173}" dt="2020-09-21T04:21:23.825" v="4" actId="478"/>
          <ac:picMkLst>
            <pc:docMk/>
            <pc:sldMk cId="3237856324" sldId="327"/>
            <ac:picMk id="14" creationId="{C8550393-962C-4384-B3C2-03B81FFDF0DA}"/>
          </ac:picMkLst>
        </pc:picChg>
        <pc:picChg chg="add">
          <ac:chgData name="Abdulhameed Hamed Mohammed" userId="72b6c4c3-b8a4-4ddf-b0f7-c9d8b1a2987e" providerId="ADAL" clId="{3E48ABEC-096A-41D7-9881-A48EE0F92173}" dt="2020-09-21T04:21:24.860" v="5"/>
          <ac:picMkLst>
            <pc:docMk/>
            <pc:sldMk cId="3237856324" sldId="327"/>
            <ac:picMk id="15" creationId="{B4D9CF56-B35F-47E1-AED3-6590EE09B221}"/>
          </ac:picMkLst>
        </pc:picChg>
      </pc:sldChg>
    </pc:docChg>
  </pc:docChgLst>
  <pc:docChgLst>
    <pc:chgData name="Abdulhameed Hamed Mohammed" userId="72b6c4c3-b8a4-4ddf-b0f7-c9d8b1a2987e" providerId="ADAL" clId="{49184C3C-1DDF-4A31-ADDB-35850B94519F}"/>
    <pc:docChg chg="custSel modSld modMainMaster">
      <pc:chgData name="Abdulhameed Hamed Mohammed" userId="72b6c4c3-b8a4-4ddf-b0f7-c9d8b1a2987e" providerId="ADAL" clId="{49184C3C-1DDF-4A31-ADDB-35850B94519F}" dt="2020-07-15T09:47:26.881" v="59" actId="20577"/>
      <pc:docMkLst>
        <pc:docMk/>
      </pc:docMkLst>
      <pc:sldChg chg="addSp delSp modSp mod">
        <pc:chgData name="Abdulhameed Hamed Mohammed" userId="72b6c4c3-b8a4-4ddf-b0f7-c9d8b1a2987e" providerId="ADAL" clId="{49184C3C-1DDF-4A31-ADDB-35850B94519F}" dt="2020-07-15T09:44:54.031" v="38"/>
        <pc:sldMkLst>
          <pc:docMk/>
          <pc:sldMk cId="0" sldId="258"/>
        </pc:sldMkLst>
        <pc:spChg chg="mod">
          <ac:chgData name="Abdulhameed Hamed Mohammed" userId="72b6c4c3-b8a4-4ddf-b0f7-c9d8b1a2987e" providerId="ADAL" clId="{49184C3C-1DDF-4A31-ADDB-35850B94519F}" dt="2020-07-15T09:43:35.129" v="17" actId="1038"/>
          <ac:spMkLst>
            <pc:docMk/>
            <pc:sldMk cId="0" sldId="258"/>
            <ac:spMk id="5" creationId="{EBF6F465-7212-48A3-8989-B7BF91979010}"/>
          </ac:spMkLst>
        </pc:spChg>
        <pc:spChg chg="add mod">
          <ac:chgData name="Abdulhameed Hamed Mohammed" userId="72b6c4c3-b8a4-4ddf-b0f7-c9d8b1a2987e" providerId="ADAL" clId="{49184C3C-1DDF-4A31-ADDB-35850B94519F}" dt="2020-07-15T09:44:54.031" v="38"/>
          <ac:spMkLst>
            <pc:docMk/>
            <pc:sldMk cId="0" sldId="258"/>
            <ac:spMk id="7" creationId="{B396CF9A-F45F-4690-A38A-EEBF39D72628}"/>
          </ac:spMkLst>
        </pc:spChg>
        <pc:spChg chg="del">
          <ac:chgData name="Abdulhameed Hamed Mohammed" userId="72b6c4c3-b8a4-4ddf-b0f7-c9d8b1a2987e" providerId="ADAL" clId="{49184C3C-1DDF-4A31-ADDB-35850B94519F}" dt="2020-07-15T09:44:53.359" v="37" actId="478"/>
          <ac:spMkLst>
            <pc:docMk/>
            <pc:sldMk cId="0" sldId="258"/>
            <ac:spMk id="9" creationId="{E0E51FFA-CB5D-4D6E-A171-3CCE0C5D2BAD}"/>
          </ac:spMkLst>
        </pc:spChg>
        <pc:spChg chg="mod">
          <ac:chgData name="Abdulhameed Hamed Mohammed" userId="72b6c4c3-b8a4-4ddf-b0f7-c9d8b1a2987e" providerId="ADAL" clId="{49184C3C-1DDF-4A31-ADDB-35850B94519F}" dt="2020-07-15T09:43:35.129" v="17" actId="1038"/>
          <ac:spMkLst>
            <pc:docMk/>
            <pc:sldMk cId="0" sldId="258"/>
            <ac:spMk id="12" creationId="{D49FDBF4-B0E7-43D3-92F1-A9AB6ED5B4DC}"/>
          </ac:spMkLst>
        </pc:spChg>
      </pc:sldChg>
      <pc:sldChg chg="delSp modSp mod delAnim">
        <pc:chgData name="Abdulhameed Hamed Mohammed" userId="72b6c4c3-b8a4-4ddf-b0f7-c9d8b1a2987e" providerId="ADAL" clId="{49184C3C-1DDF-4A31-ADDB-35850B94519F}" dt="2020-07-15T09:45:04.109" v="39" actId="478"/>
        <pc:sldMkLst>
          <pc:docMk/>
          <pc:sldMk cId="0" sldId="264"/>
        </pc:sldMkLst>
        <pc:graphicFrameChg chg="mod">
          <ac:chgData name="Abdulhameed Hamed Mohammed" userId="72b6c4c3-b8a4-4ddf-b0f7-c9d8b1a2987e" providerId="ADAL" clId="{49184C3C-1DDF-4A31-ADDB-35850B94519F}" dt="2020-07-15T09:43:05.386" v="2" actId="1076"/>
          <ac:graphicFrameMkLst>
            <pc:docMk/>
            <pc:sldMk cId="0" sldId="264"/>
            <ac:graphicFrameMk id="4" creationId="{572D2358-86CF-4BDF-8FD1-A4CFA8B62747}"/>
          </ac:graphicFrameMkLst>
        </pc:graphicFrameChg>
        <pc:picChg chg="del">
          <ac:chgData name="Abdulhameed Hamed Mohammed" userId="72b6c4c3-b8a4-4ddf-b0f7-c9d8b1a2987e" providerId="ADAL" clId="{49184C3C-1DDF-4A31-ADDB-35850B94519F}" dt="2020-07-15T09:45:04.109" v="39" actId="478"/>
          <ac:picMkLst>
            <pc:docMk/>
            <pc:sldMk cId="0" sldId="264"/>
            <ac:picMk id="2" creationId="{00000000-0000-0000-0000-000000000000}"/>
          </ac:picMkLst>
        </pc:picChg>
      </pc:sldChg>
      <pc:sldChg chg="modSp mod">
        <pc:chgData name="Abdulhameed Hamed Mohammed" userId="72b6c4c3-b8a4-4ddf-b0f7-c9d8b1a2987e" providerId="ADAL" clId="{49184C3C-1DDF-4A31-ADDB-35850B94519F}" dt="2020-07-15T09:46:35.072" v="53" actId="1076"/>
        <pc:sldMkLst>
          <pc:docMk/>
          <pc:sldMk cId="0" sldId="276"/>
        </pc:sldMkLst>
        <pc:spChg chg="mod">
          <ac:chgData name="Abdulhameed Hamed Mohammed" userId="72b6c4c3-b8a4-4ddf-b0f7-c9d8b1a2987e" providerId="ADAL" clId="{49184C3C-1DDF-4A31-ADDB-35850B94519F}" dt="2020-07-15T09:46:35.072" v="53" actId="1076"/>
          <ac:spMkLst>
            <pc:docMk/>
            <pc:sldMk cId="0" sldId="276"/>
            <ac:spMk id="14" creationId="{A95252EF-7EFE-4C4E-8F36-65D031A848B1}"/>
          </ac:spMkLst>
        </pc:spChg>
      </pc:sldChg>
      <pc:sldChg chg="modSp">
        <pc:chgData name="Abdulhameed Hamed Mohammed" userId="72b6c4c3-b8a4-4ddf-b0f7-c9d8b1a2987e" providerId="ADAL" clId="{49184C3C-1DDF-4A31-ADDB-35850B94519F}" dt="2020-07-15T09:45:23.533" v="41" actId="207"/>
        <pc:sldMkLst>
          <pc:docMk/>
          <pc:sldMk cId="0" sldId="296"/>
        </pc:sldMkLst>
        <pc:spChg chg="mod">
          <ac:chgData name="Abdulhameed Hamed Mohammed" userId="72b6c4c3-b8a4-4ddf-b0f7-c9d8b1a2987e" providerId="ADAL" clId="{49184C3C-1DDF-4A31-ADDB-35850B94519F}" dt="2020-07-15T09:45:23.533" v="41" actId="207"/>
          <ac:spMkLst>
            <pc:docMk/>
            <pc:sldMk cId="0" sldId="296"/>
            <ac:spMk id="11" creationId="{2CD8541D-4D1B-49B2-9291-923FF3497A2B}"/>
          </ac:spMkLst>
        </pc:spChg>
      </pc:sldChg>
      <pc:sldChg chg="modSp mod">
        <pc:chgData name="Abdulhameed Hamed Mohammed" userId="72b6c4c3-b8a4-4ddf-b0f7-c9d8b1a2987e" providerId="ADAL" clId="{49184C3C-1DDF-4A31-ADDB-35850B94519F}" dt="2020-07-15T09:46:15.763" v="49" actId="14100"/>
        <pc:sldMkLst>
          <pc:docMk/>
          <pc:sldMk cId="0" sldId="298"/>
        </pc:sldMkLst>
        <pc:spChg chg="mod">
          <ac:chgData name="Abdulhameed Hamed Mohammed" userId="72b6c4c3-b8a4-4ddf-b0f7-c9d8b1a2987e" providerId="ADAL" clId="{49184C3C-1DDF-4A31-ADDB-35850B94519F}" dt="2020-07-15T09:46:12.404" v="48" actId="14100"/>
          <ac:spMkLst>
            <pc:docMk/>
            <pc:sldMk cId="0" sldId="298"/>
            <ac:spMk id="9" creationId="{9D850A7B-8B51-4957-B915-36E2BD8A8CE3}"/>
          </ac:spMkLst>
        </pc:spChg>
        <pc:spChg chg="mod">
          <ac:chgData name="Abdulhameed Hamed Mohammed" userId="72b6c4c3-b8a4-4ddf-b0f7-c9d8b1a2987e" providerId="ADAL" clId="{49184C3C-1DDF-4A31-ADDB-35850B94519F}" dt="2020-07-15T09:46:06.218" v="47" actId="1076"/>
          <ac:spMkLst>
            <pc:docMk/>
            <pc:sldMk cId="0" sldId="298"/>
            <ac:spMk id="21507" creationId="{EA2FE82B-D16F-4A2E-8C99-C51248F9240B}"/>
          </ac:spMkLst>
        </pc:spChg>
        <pc:picChg chg="mod">
          <ac:chgData name="Abdulhameed Hamed Mohammed" userId="72b6c4c3-b8a4-4ddf-b0f7-c9d8b1a2987e" providerId="ADAL" clId="{49184C3C-1DDF-4A31-ADDB-35850B94519F}" dt="2020-07-15T09:46:15.763" v="49" actId="14100"/>
          <ac:picMkLst>
            <pc:docMk/>
            <pc:sldMk cId="0" sldId="298"/>
            <ac:picMk id="2" creationId="{AA2EA291-C4FC-448A-85B3-304E4EA0676D}"/>
          </ac:picMkLst>
        </pc:picChg>
      </pc:sldChg>
      <pc:sldChg chg="modSp mod">
        <pc:chgData name="Abdulhameed Hamed Mohammed" userId="72b6c4c3-b8a4-4ddf-b0f7-c9d8b1a2987e" providerId="ADAL" clId="{49184C3C-1DDF-4A31-ADDB-35850B94519F}" dt="2020-07-15T09:46:20.965" v="50" actId="1076"/>
        <pc:sldMkLst>
          <pc:docMk/>
          <pc:sldMk cId="0" sldId="308"/>
        </pc:sldMkLst>
        <pc:spChg chg="mod">
          <ac:chgData name="Abdulhameed Hamed Mohammed" userId="72b6c4c3-b8a4-4ddf-b0f7-c9d8b1a2987e" providerId="ADAL" clId="{49184C3C-1DDF-4A31-ADDB-35850B94519F}" dt="2020-07-15T09:46:20.965" v="50" actId="1076"/>
          <ac:spMkLst>
            <pc:docMk/>
            <pc:sldMk cId="0" sldId="308"/>
            <ac:spMk id="5" creationId="{6982C8CC-879F-453A-A0C6-32060C4F3545}"/>
          </ac:spMkLst>
        </pc:spChg>
        <pc:spChg chg="mod">
          <ac:chgData name="Abdulhameed Hamed Mohammed" userId="72b6c4c3-b8a4-4ddf-b0f7-c9d8b1a2987e" providerId="ADAL" clId="{49184C3C-1DDF-4A31-ADDB-35850B94519F}" dt="2020-07-15T09:46:20.965" v="50" actId="1076"/>
          <ac:spMkLst>
            <pc:docMk/>
            <pc:sldMk cId="0" sldId="308"/>
            <ac:spMk id="9" creationId="{9B7C90F5-18B9-4DB4-B45F-50BCBEDB358B}"/>
          </ac:spMkLst>
        </pc:spChg>
      </pc:sldChg>
      <pc:sldChg chg="modSp mod">
        <pc:chgData name="Abdulhameed Hamed Mohammed" userId="72b6c4c3-b8a4-4ddf-b0f7-c9d8b1a2987e" providerId="ADAL" clId="{49184C3C-1DDF-4A31-ADDB-35850B94519F}" dt="2020-07-15T09:45:39.606" v="42" actId="1076"/>
        <pc:sldMkLst>
          <pc:docMk/>
          <pc:sldMk cId="0" sldId="309"/>
        </pc:sldMkLst>
        <pc:spChg chg="mod">
          <ac:chgData name="Abdulhameed Hamed Mohammed" userId="72b6c4c3-b8a4-4ddf-b0f7-c9d8b1a2987e" providerId="ADAL" clId="{49184C3C-1DDF-4A31-ADDB-35850B94519F}" dt="2020-07-15T09:45:39.606" v="42" actId="1076"/>
          <ac:spMkLst>
            <pc:docMk/>
            <pc:sldMk cId="0" sldId="309"/>
            <ac:spMk id="3" creationId="{68EC309E-A994-4CF7-9380-BCB06223FDD2}"/>
          </ac:spMkLst>
        </pc:spChg>
        <pc:spChg chg="mod">
          <ac:chgData name="Abdulhameed Hamed Mohammed" userId="72b6c4c3-b8a4-4ddf-b0f7-c9d8b1a2987e" providerId="ADAL" clId="{49184C3C-1DDF-4A31-ADDB-35850B94519F}" dt="2020-07-15T09:45:39.606" v="42" actId="1076"/>
          <ac:spMkLst>
            <pc:docMk/>
            <pc:sldMk cId="0" sldId="309"/>
            <ac:spMk id="5" creationId="{451121BE-BDA1-40AE-A43D-DD2CDA8EA43F}"/>
          </ac:spMkLst>
        </pc:spChg>
        <pc:spChg chg="mod">
          <ac:chgData name="Abdulhameed Hamed Mohammed" userId="72b6c4c3-b8a4-4ddf-b0f7-c9d8b1a2987e" providerId="ADAL" clId="{49184C3C-1DDF-4A31-ADDB-35850B94519F}" dt="2020-07-15T09:44:24.565" v="25" actId="20577"/>
          <ac:spMkLst>
            <pc:docMk/>
            <pc:sldMk cId="0" sldId="309"/>
            <ac:spMk id="7" creationId="{2C383C65-2483-449A-AEE1-0C49C682D815}"/>
          </ac:spMkLst>
        </pc:spChg>
      </pc:sldChg>
      <pc:sldChg chg="modSp mod">
        <pc:chgData name="Abdulhameed Hamed Mohammed" userId="72b6c4c3-b8a4-4ddf-b0f7-c9d8b1a2987e" providerId="ADAL" clId="{49184C3C-1DDF-4A31-ADDB-35850B94519F}" dt="2020-07-15T09:45:49.713" v="44" actId="1076"/>
        <pc:sldMkLst>
          <pc:docMk/>
          <pc:sldMk cId="0" sldId="323"/>
        </pc:sldMkLst>
        <pc:spChg chg="mod">
          <ac:chgData name="Abdulhameed Hamed Mohammed" userId="72b6c4c3-b8a4-4ddf-b0f7-c9d8b1a2987e" providerId="ADAL" clId="{49184C3C-1DDF-4A31-ADDB-35850B94519F}" dt="2020-07-15T09:45:49.713" v="44" actId="1076"/>
          <ac:spMkLst>
            <pc:docMk/>
            <pc:sldMk cId="0" sldId="323"/>
            <ac:spMk id="5" creationId="{451121BE-BDA1-40AE-A43D-DD2CDA8EA43F}"/>
          </ac:spMkLst>
        </pc:spChg>
        <pc:spChg chg="mod">
          <ac:chgData name="Abdulhameed Hamed Mohammed" userId="72b6c4c3-b8a4-4ddf-b0f7-c9d8b1a2987e" providerId="ADAL" clId="{49184C3C-1DDF-4A31-ADDB-35850B94519F}" dt="2020-07-15T09:45:49.713" v="44" actId="1076"/>
          <ac:spMkLst>
            <pc:docMk/>
            <pc:sldMk cId="0" sldId="323"/>
            <ac:spMk id="13" creationId="{58704356-1ABE-4326-B177-63367FDA834E}"/>
          </ac:spMkLst>
        </pc:spChg>
      </pc:sldChg>
      <pc:sldChg chg="modSp mod">
        <pc:chgData name="Abdulhameed Hamed Mohammed" userId="72b6c4c3-b8a4-4ddf-b0f7-c9d8b1a2987e" providerId="ADAL" clId="{49184C3C-1DDF-4A31-ADDB-35850B94519F}" dt="2020-07-15T09:44:10.495" v="23" actId="1076"/>
        <pc:sldMkLst>
          <pc:docMk/>
          <pc:sldMk cId="3237856324" sldId="327"/>
        </pc:sldMkLst>
        <pc:spChg chg="mod">
          <ac:chgData name="Abdulhameed Hamed Mohammed" userId="72b6c4c3-b8a4-4ddf-b0f7-c9d8b1a2987e" providerId="ADAL" clId="{49184C3C-1DDF-4A31-ADDB-35850B94519F}" dt="2020-07-15T09:44:00.435" v="21" actId="14100"/>
          <ac:spMkLst>
            <pc:docMk/>
            <pc:sldMk cId="3237856324" sldId="327"/>
            <ac:spMk id="7" creationId="{80723144-E6B6-49E2-9CC3-4D0C6F68C0E8}"/>
          </ac:spMkLst>
        </pc:spChg>
        <pc:spChg chg="mod">
          <ac:chgData name="Abdulhameed Hamed Mohammed" userId="72b6c4c3-b8a4-4ddf-b0f7-c9d8b1a2987e" providerId="ADAL" clId="{49184C3C-1DDF-4A31-ADDB-35850B94519F}" dt="2020-07-15T09:43:51.078" v="19" actId="1076"/>
          <ac:spMkLst>
            <pc:docMk/>
            <pc:sldMk cId="3237856324" sldId="327"/>
            <ac:spMk id="9220" creationId="{41A0E8C2-B7DC-4565-B60A-DDB4B6E7D1FD}"/>
          </ac:spMkLst>
        </pc:spChg>
        <pc:picChg chg="mod">
          <ac:chgData name="Abdulhameed Hamed Mohammed" userId="72b6c4c3-b8a4-4ddf-b0f7-c9d8b1a2987e" providerId="ADAL" clId="{49184C3C-1DDF-4A31-ADDB-35850B94519F}" dt="2020-07-15T09:44:10.495" v="23" actId="1076"/>
          <ac:picMkLst>
            <pc:docMk/>
            <pc:sldMk cId="3237856324" sldId="327"/>
            <ac:picMk id="5" creationId="{72D4A23B-E8E3-4BFF-BCFE-7E122CE5DF7A}"/>
          </ac:picMkLst>
        </pc:picChg>
      </pc:sldChg>
      <pc:sldChg chg="modSp mod">
        <pc:chgData name="Abdulhameed Hamed Mohammed" userId="72b6c4c3-b8a4-4ddf-b0f7-c9d8b1a2987e" providerId="ADAL" clId="{49184C3C-1DDF-4A31-ADDB-35850B94519F}" dt="2020-07-15T09:47:21.007" v="57" actId="20577"/>
        <pc:sldMkLst>
          <pc:docMk/>
          <pc:sldMk cId="4027490797" sldId="328"/>
        </pc:sldMkLst>
        <pc:spChg chg="mod">
          <ac:chgData name="Abdulhameed Hamed Mohammed" userId="72b6c4c3-b8a4-4ddf-b0f7-c9d8b1a2987e" providerId="ADAL" clId="{49184C3C-1DDF-4A31-ADDB-35850B94519F}" dt="2020-07-15T09:47:21.007" v="57" actId="20577"/>
          <ac:spMkLst>
            <pc:docMk/>
            <pc:sldMk cId="4027490797" sldId="328"/>
            <ac:spMk id="11" creationId="{BFF366B0-0864-49F6-B223-F9EAAA5FEA2E}"/>
          </ac:spMkLst>
        </pc:spChg>
        <pc:spChg chg="mod">
          <ac:chgData name="Abdulhameed Hamed Mohammed" userId="72b6c4c3-b8a4-4ddf-b0f7-c9d8b1a2987e" providerId="ADAL" clId="{49184C3C-1DDF-4A31-ADDB-35850B94519F}" dt="2020-07-15T09:47:18.461" v="56" actId="20577"/>
          <ac:spMkLst>
            <pc:docMk/>
            <pc:sldMk cId="4027490797" sldId="328"/>
            <ac:spMk id="12" creationId="{608547C5-94CB-49AE-B4AD-C2750D24C69F}"/>
          </ac:spMkLst>
        </pc:spChg>
        <pc:picChg chg="mod">
          <ac:chgData name="Abdulhameed Hamed Mohammed" userId="72b6c4c3-b8a4-4ddf-b0f7-c9d8b1a2987e" providerId="ADAL" clId="{49184C3C-1DDF-4A31-ADDB-35850B94519F}" dt="2020-07-14T10:38:04.732" v="0" actId="1076"/>
          <ac:picMkLst>
            <pc:docMk/>
            <pc:sldMk cId="4027490797" sldId="328"/>
            <ac:picMk id="2" creationId="{00000000-0000-0000-0000-000000000000}"/>
          </ac:picMkLst>
        </pc:picChg>
      </pc:sldChg>
      <pc:sldMasterChg chg="modSldLayout">
        <pc:chgData name="Abdulhameed Hamed Mohammed" userId="72b6c4c3-b8a4-4ddf-b0f7-c9d8b1a2987e" providerId="ADAL" clId="{49184C3C-1DDF-4A31-ADDB-35850B94519F}" dt="2020-07-15T09:44:41.712" v="36" actId="20577"/>
        <pc:sldMasterMkLst>
          <pc:docMk/>
          <pc:sldMasterMk cId="0" sldId="2147483648"/>
        </pc:sldMasterMkLst>
        <pc:sldLayoutChg chg="modSp mod">
          <pc:chgData name="Abdulhameed Hamed Mohammed" userId="72b6c4c3-b8a4-4ddf-b0f7-c9d8b1a2987e" providerId="ADAL" clId="{49184C3C-1DDF-4A31-ADDB-35850B94519F}" dt="2020-07-15T09:44:41.712" v="36" actId="20577"/>
          <pc:sldLayoutMkLst>
            <pc:docMk/>
            <pc:sldMasterMk cId="0" sldId="2147483648"/>
            <pc:sldLayoutMk cId="3558326752" sldId="2147483660"/>
          </pc:sldLayoutMkLst>
          <pc:spChg chg="mod">
            <ac:chgData name="Abdulhameed Hamed Mohammed" userId="72b6c4c3-b8a4-4ddf-b0f7-c9d8b1a2987e" providerId="ADAL" clId="{49184C3C-1DDF-4A31-ADDB-35850B94519F}" dt="2020-07-15T09:44:41.712" v="36" actId="20577"/>
            <ac:spMkLst>
              <pc:docMk/>
              <pc:sldMasterMk cId="0" sldId="2147483648"/>
              <pc:sldLayoutMk cId="3558326752" sldId="2147483660"/>
              <ac:spMk id="7" creationId="{0105CC84-B7A9-4DA9-B6EE-58F633A34295}"/>
            </ac:spMkLst>
          </pc:spChg>
        </pc:sldLayoutChg>
      </pc:sldMasterChg>
    </pc:docChg>
  </pc:docChgLst>
  <pc:docChgLst>
    <pc:chgData name="Abdulhameed Hamed Mohammed" userId="72b6c4c3-b8a4-4ddf-b0f7-c9d8b1a2987e" providerId="ADAL" clId="{750B0297-38B9-42F8-9C2E-D172660007F5}"/>
    <pc:docChg chg="custSel modSld">
      <pc:chgData name="Abdulhameed Hamed Mohammed" userId="72b6c4c3-b8a4-4ddf-b0f7-c9d8b1a2987e" providerId="ADAL" clId="{750B0297-38B9-42F8-9C2E-D172660007F5}" dt="2020-09-28T10:34:47.577" v="95"/>
      <pc:docMkLst>
        <pc:docMk/>
      </pc:docMkLst>
      <pc:sldChg chg="modAnim">
        <pc:chgData name="Abdulhameed Hamed Mohammed" userId="72b6c4c3-b8a4-4ddf-b0f7-c9d8b1a2987e" providerId="ADAL" clId="{750B0297-38B9-42F8-9C2E-D172660007F5}" dt="2020-09-28T09:37:25.103" v="2"/>
        <pc:sldMkLst>
          <pc:docMk/>
          <pc:sldMk cId="0" sldId="258"/>
        </pc:sldMkLst>
      </pc:sldChg>
      <pc:sldChg chg="delSp mod delAnim">
        <pc:chgData name="Abdulhameed Hamed Mohammed" userId="72b6c4c3-b8a4-4ddf-b0f7-c9d8b1a2987e" providerId="ADAL" clId="{750B0297-38B9-42F8-9C2E-D172660007F5}" dt="2020-09-28T09:37:18.206" v="0" actId="478"/>
        <pc:sldMkLst>
          <pc:docMk/>
          <pc:sldMk cId="0" sldId="264"/>
        </pc:sldMkLst>
        <pc:picChg chg="del">
          <ac:chgData name="Abdulhameed Hamed Mohammed" userId="72b6c4c3-b8a4-4ddf-b0f7-c9d8b1a2987e" providerId="ADAL" clId="{750B0297-38B9-42F8-9C2E-D172660007F5}" dt="2020-09-28T09:37:18.206" v="0" actId="478"/>
          <ac:picMkLst>
            <pc:docMk/>
            <pc:sldMk cId="0" sldId="264"/>
            <ac:picMk id="5" creationId="{59452B8F-EA21-4CEA-B4DD-0040FEF0A586}"/>
          </ac:picMkLst>
        </pc:picChg>
      </pc:sldChg>
      <pc:sldChg chg="addSp modSp modAnim">
        <pc:chgData name="Abdulhameed Hamed Mohammed" userId="72b6c4c3-b8a4-4ddf-b0f7-c9d8b1a2987e" providerId="ADAL" clId="{750B0297-38B9-42F8-9C2E-D172660007F5}" dt="2020-09-28T09:39:44.339" v="70"/>
        <pc:sldMkLst>
          <pc:docMk/>
          <pc:sldMk cId="0" sldId="276"/>
        </pc:sldMkLst>
        <pc:picChg chg="add mod">
          <ac:chgData name="Abdulhameed Hamed Mohammed" userId="72b6c4c3-b8a4-4ddf-b0f7-c9d8b1a2987e" providerId="ADAL" clId="{750B0297-38B9-42F8-9C2E-D172660007F5}" dt="2020-09-28T09:39:38.210" v="64"/>
          <ac:picMkLst>
            <pc:docMk/>
            <pc:sldMk cId="0" sldId="276"/>
            <ac:picMk id="11" creationId="{E01CE6E7-B8E4-4C52-913C-E639E136C699}"/>
          </ac:picMkLst>
        </pc:picChg>
      </pc:sldChg>
      <pc:sldChg chg="addSp modSp modAnim">
        <pc:chgData name="Abdulhameed Hamed Mohammed" userId="72b6c4c3-b8a4-4ddf-b0f7-c9d8b1a2987e" providerId="ADAL" clId="{750B0297-38B9-42F8-9C2E-D172660007F5}" dt="2020-09-28T09:44:03.686" v="80"/>
        <pc:sldMkLst>
          <pc:docMk/>
          <pc:sldMk cId="0" sldId="290"/>
        </pc:sldMkLst>
        <pc:picChg chg="add mod">
          <ac:chgData name="Abdulhameed Hamed Mohammed" userId="72b6c4c3-b8a4-4ddf-b0f7-c9d8b1a2987e" providerId="ADAL" clId="{750B0297-38B9-42F8-9C2E-D172660007F5}" dt="2020-09-28T09:44:01.357" v="79"/>
          <ac:picMkLst>
            <pc:docMk/>
            <pc:sldMk cId="0" sldId="290"/>
            <ac:picMk id="4" creationId="{5CCE82A2-6EE0-4E6E-BAE6-CD28A1D0B19B}"/>
          </ac:picMkLst>
        </pc:picChg>
      </pc:sldChg>
      <pc:sldChg chg="addSp modSp mod modTransition modAnim">
        <pc:chgData name="Abdulhameed Hamed Mohammed" userId="72b6c4c3-b8a4-4ddf-b0f7-c9d8b1a2987e" providerId="ADAL" clId="{750B0297-38B9-42F8-9C2E-D172660007F5}" dt="2020-09-28T10:29:36.647" v="89"/>
        <pc:sldMkLst>
          <pc:docMk/>
          <pc:sldMk cId="0" sldId="296"/>
        </pc:sldMkLst>
        <pc:picChg chg="add mod">
          <ac:chgData name="Abdulhameed Hamed Mohammed" userId="72b6c4c3-b8a4-4ddf-b0f7-c9d8b1a2987e" providerId="ADAL" clId="{750B0297-38B9-42F8-9C2E-D172660007F5}" dt="2020-09-28T10:26:41.687" v="82" actId="1076"/>
          <ac:picMkLst>
            <pc:docMk/>
            <pc:sldMk cId="0" sldId="296"/>
            <ac:picMk id="14" creationId="{72409FEE-2A15-4C9B-AE4D-92EF72D372DE}"/>
          </ac:picMkLst>
        </pc:picChg>
      </pc:sldChg>
      <pc:sldChg chg="modAnim">
        <pc:chgData name="Abdulhameed Hamed Mohammed" userId="72b6c4c3-b8a4-4ddf-b0f7-c9d8b1a2987e" providerId="ADAL" clId="{750B0297-38B9-42F8-9C2E-D172660007F5}" dt="2020-09-28T09:38:42.432" v="52"/>
        <pc:sldMkLst>
          <pc:docMk/>
          <pc:sldMk cId="0" sldId="298"/>
        </pc:sldMkLst>
      </pc:sldChg>
      <pc:sldChg chg="addSp modSp modAnim">
        <pc:chgData name="Abdulhameed Hamed Mohammed" userId="72b6c4c3-b8a4-4ddf-b0f7-c9d8b1a2987e" providerId="ADAL" clId="{750B0297-38B9-42F8-9C2E-D172660007F5}" dt="2020-09-28T09:39:23.652" v="63"/>
        <pc:sldMkLst>
          <pc:docMk/>
          <pc:sldMk cId="0" sldId="308"/>
        </pc:sldMkLst>
        <pc:picChg chg="add mod">
          <ac:chgData name="Abdulhameed Hamed Mohammed" userId="72b6c4c3-b8a4-4ddf-b0f7-c9d8b1a2987e" providerId="ADAL" clId="{750B0297-38B9-42F8-9C2E-D172660007F5}" dt="2020-09-28T09:39:18.471" v="59"/>
          <ac:picMkLst>
            <pc:docMk/>
            <pc:sldMk cId="0" sldId="308"/>
            <ac:picMk id="16" creationId="{2C7727D4-E933-4194-9868-FC057AB8FC89}"/>
          </ac:picMkLst>
        </pc:picChg>
      </pc:sldChg>
      <pc:sldChg chg="addSp modSp modAnim">
        <pc:chgData name="Abdulhameed Hamed Mohammed" userId="72b6c4c3-b8a4-4ddf-b0f7-c9d8b1a2987e" providerId="ADAL" clId="{750B0297-38B9-42F8-9C2E-D172660007F5}" dt="2020-09-28T09:37:52.889" v="17"/>
        <pc:sldMkLst>
          <pc:docMk/>
          <pc:sldMk cId="0" sldId="309"/>
        </pc:sldMkLst>
        <pc:picChg chg="add mod">
          <ac:chgData name="Abdulhameed Hamed Mohammed" userId="72b6c4c3-b8a4-4ddf-b0f7-c9d8b1a2987e" providerId="ADAL" clId="{750B0297-38B9-42F8-9C2E-D172660007F5}" dt="2020-09-28T09:37:46.770" v="11"/>
          <ac:picMkLst>
            <pc:docMk/>
            <pc:sldMk cId="0" sldId="309"/>
            <ac:picMk id="14" creationId="{3993D1EA-6FE1-4A3D-A159-439DF93FDA04}"/>
          </ac:picMkLst>
        </pc:picChg>
      </pc:sldChg>
      <pc:sldChg chg="addSp modSp modAnim">
        <pc:chgData name="Abdulhameed Hamed Mohammed" userId="72b6c4c3-b8a4-4ddf-b0f7-c9d8b1a2987e" providerId="ADAL" clId="{750B0297-38B9-42F8-9C2E-D172660007F5}" dt="2020-09-28T09:38:35.762" v="46"/>
        <pc:sldMkLst>
          <pc:docMk/>
          <pc:sldMk cId="0" sldId="323"/>
        </pc:sldMkLst>
        <pc:picChg chg="add mod">
          <ac:chgData name="Abdulhameed Hamed Mohammed" userId="72b6c4c3-b8a4-4ddf-b0f7-c9d8b1a2987e" providerId="ADAL" clId="{750B0297-38B9-42F8-9C2E-D172660007F5}" dt="2020-09-28T09:38:26.069" v="27"/>
          <ac:picMkLst>
            <pc:docMk/>
            <pc:sldMk cId="0" sldId="323"/>
            <ac:picMk id="45" creationId="{6DA39FC2-160E-4B84-AE5E-455BDDE47C52}"/>
          </ac:picMkLst>
        </pc:picChg>
      </pc:sldChg>
      <pc:sldChg chg="addSp modSp mod modTransition modAnim">
        <pc:chgData name="Abdulhameed Hamed Mohammed" userId="72b6c4c3-b8a4-4ddf-b0f7-c9d8b1a2987e" providerId="ADAL" clId="{750B0297-38B9-42F8-9C2E-D172660007F5}" dt="2020-09-28T10:34:47.577" v="95"/>
        <pc:sldMkLst>
          <pc:docMk/>
          <pc:sldMk cId="3237856324" sldId="327"/>
        </pc:sldMkLst>
        <pc:picChg chg="add mod">
          <ac:chgData name="Abdulhameed Hamed Mohammed" userId="72b6c4c3-b8a4-4ddf-b0f7-c9d8b1a2987e" providerId="ADAL" clId="{750B0297-38B9-42F8-9C2E-D172660007F5}" dt="2020-09-28T10:34:02.143" v="91" actId="1076"/>
          <ac:picMkLst>
            <pc:docMk/>
            <pc:sldMk cId="3237856324" sldId="327"/>
            <ac:picMk id="14" creationId="{336A8823-F210-4429-A625-B28E148A3022}"/>
          </ac:picMkLst>
        </pc:picChg>
      </pc:sldChg>
      <pc:sldChg chg="addSp modSp modAnim">
        <pc:chgData name="Abdulhameed Hamed Mohammed" userId="72b6c4c3-b8a4-4ddf-b0f7-c9d8b1a2987e" providerId="ADAL" clId="{750B0297-38B9-42F8-9C2E-D172660007F5}" dt="2020-09-28T09:40:02.326" v="78"/>
        <pc:sldMkLst>
          <pc:docMk/>
          <pc:sldMk cId="4027490797" sldId="328"/>
        </pc:sldMkLst>
        <pc:picChg chg="add mod">
          <ac:chgData name="Abdulhameed Hamed Mohammed" userId="72b6c4c3-b8a4-4ddf-b0f7-c9d8b1a2987e" providerId="ADAL" clId="{750B0297-38B9-42F8-9C2E-D172660007F5}" dt="2020-09-28T09:39:56.432" v="71"/>
          <ac:picMkLst>
            <pc:docMk/>
            <pc:sldMk cId="4027490797" sldId="328"/>
            <ac:picMk id="15" creationId="{07E5D0D0-DCBD-43FE-93A7-AB7FED3F0122}"/>
          </ac:picMkLst>
        </pc:picChg>
      </pc:sldChg>
      <pc:sldChg chg="addSp modSp modAnim">
        <pc:chgData name="Abdulhameed Hamed Mohammed" userId="72b6c4c3-b8a4-4ddf-b0f7-c9d8b1a2987e" providerId="ADAL" clId="{750B0297-38B9-42F8-9C2E-D172660007F5}" dt="2020-09-28T09:39:02.395" v="58"/>
        <pc:sldMkLst>
          <pc:docMk/>
          <pc:sldMk cId="2740808801" sldId="329"/>
        </pc:sldMkLst>
        <pc:picChg chg="add mod">
          <ac:chgData name="Abdulhameed Hamed Mohammed" userId="72b6c4c3-b8a4-4ddf-b0f7-c9d8b1a2987e" providerId="ADAL" clId="{750B0297-38B9-42F8-9C2E-D172660007F5}" dt="2020-09-28T09:38:57.009" v="53"/>
          <ac:picMkLst>
            <pc:docMk/>
            <pc:sldMk cId="2740808801" sldId="329"/>
            <ac:picMk id="11" creationId="{F68F5475-5DB7-44AD-A844-17300BB3D634}"/>
          </ac:picMkLst>
        </pc:picChg>
      </pc:sldChg>
    </pc:docChg>
  </pc:docChgLst>
  <pc:docChgLst>
    <pc:chgData name="Abdulhameed Hamed Mohammed" userId="72b6c4c3-b8a4-4ddf-b0f7-c9d8b1a2987e" providerId="ADAL" clId="{7C0061D5-38B9-496B-9CE3-9910E2349A9E}"/>
    <pc:docChg chg="custSel modSld modMainMaster">
      <pc:chgData name="Abdulhameed Hamed Mohammed" userId="72b6c4c3-b8a4-4ddf-b0f7-c9d8b1a2987e" providerId="ADAL" clId="{7C0061D5-38B9-496B-9CE3-9910E2349A9E}" dt="2020-06-28T11:20:08.269" v="37" actId="1076"/>
      <pc:docMkLst>
        <pc:docMk/>
      </pc:docMkLst>
      <pc:sldChg chg="addSp delSp modSp mod">
        <pc:chgData name="Abdulhameed Hamed Mohammed" userId="72b6c4c3-b8a4-4ddf-b0f7-c9d8b1a2987e" providerId="ADAL" clId="{7C0061D5-38B9-496B-9CE3-9910E2349A9E}" dt="2020-06-28T11:18:18.438" v="11"/>
        <pc:sldMkLst>
          <pc:docMk/>
          <pc:sldMk cId="0" sldId="258"/>
        </pc:sldMkLst>
        <pc:spChg chg="add del mod">
          <ac:chgData name="Abdulhameed Hamed Mohammed" userId="72b6c4c3-b8a4-4ddf-b0f7-c9d8b1a2987e" providerId="ADAL" clId="{7C0061D5-38B9-496B-9CE3-9910E2349A9E}" dt="2020-06-28T11:18:17.587" v="10" actId="478"/>
          <ac:spMkLst>
            <pc:docMk/>
            <pc:sldMk cId="0" sldId="258"/>
            <ac:spMk id="6" creationId="{2F3E0C96-EEFC-4E72-AC52-C11431A6B228}"/>
          </ac:spMkLst>
        </pc:spChg>
        <pc:spChg chg="add mod">
          <ac:chgData name="Abdulhameed Hamed Mohammed" userId="72b6c4c3-b8a4-4ddf-b0f7-c9d8b1a2987e" providerId="ADAL" clId="{7C0061D5-38B9-496B-9CE3-9910E2349A9E}" dt="2020-06-28T11:18:18.438" v="11"/>
          <ac:spMkLst>
            <pc:docMk/>
            <pc:sldMk cId="0" sldId="258"/>
            <ac:spMk id="7" creationId="{CCAB4DAC-DE8F-4404-A0ED-0DE0A20DD4A4}"/>
          </ac:spMkLst>
        </pc:spChg>
      </pc:sldChg>
      <pc:sldChg chg="modSp mod">
        <pc:chgData name="Abdulhameed Hamed Mohammed" userId="72b6c4c3-b8a4-4ddf-b0f7-c9d8b1a2987e" providerId="ADAL" clId="{7C0061D5-38B9-496B-9CE3-9910E2349A9E}" dt="2020-06-28T11:19:55.230" v="34" actId="1076"/>
        <pc:sldMkLst>
          <pc:docMk/>
          <pc:sldMk cId="0" sldId="276"/>
        </pc:sldMkLst>
        <pc:spChg chg="mod">
          <ac:chgData name="Abdulhameed Hamed Mohammed" userId="72b6c4c3-b8a4-4ddf-b0f7-c9d8b1a2987e" providerId="ADAL" clId="{7C0061D5-38B9-496B-9CE3-9910E2349A9E}" dt="2020-06-28T11:19:55.230" v="34" actId="1076"/>
          <ac:spMkLst>
            <pc:docMk/>
            <pc:sldMk cId="0" sldId="276"/>
            <ac:spMk id="7" creationId="{8D112093-5655-43E8-8970-B25B701F08C1}"/>
          </ac:spMkLst>
        </pc:spChg>
        <pc:spChg chg="mod">
          <ac:chgData name="Abdulhameed Hamed Mohammed" userId="72b6c4c3-b8a4-4ddf-b0f7-c9d8b1a2987e" providerId="ADAL" clId="{7C0061D5-38B9-496B-9CE3-9910E2349A9E}" dt="2020-06-28T11:19:52.442" v="33" actId="1076"/>
          <ac:spMkLst>
            <pc:docMk/>
            <pc:sldMk cId="0" sldId="276"/>
            <ac:spMk id="9" creationId="{944154B8-7273-4653-A22D-ADE329416F3B}"/>
          </ac:spMkLst>
        </pc:spChg>
        <pc:spChg chg="mod">
          <ac:chgData name="Abdulhameed Hamed Mohammed" userId="72b6c4c3-b8a4-4ddf-b0f7-c9d8b1a2987e" providerId="ADAL" clId="{7C0061D5-38B9-496B-9CE3-9910E2349A9E}" dt="2020-06-28T11:19:55.230" v="34" actId="1076"/>
          <ac:spMkLst>
            <pc:docMk/>
            <pc:sldMk cId="0" sldId="276"/>
            <ac:spMk id="14" creationId="{A95252EF-7EFE-4C4E-8F36-65D031A848B1}"/>
          </ac:spMkLst>
        </pc:spChg>
      </pc:sldChg>
      <pc:sldChg chg="modSp mod">
        <pc:chgData name="Abdulhameed Hamed Mohammed" userId="72b6c4c3-b8a4-4ddf-b0f7-c9d8b1a2987e" providerId="ADAL" clId="{7C0061D5-38B9-496B-9CE3-9910E2349A9E}" dt="2020-06-28T11:18:31.358" v="13" actId="1076"/>
        <pc:sldMkLst>
          <pc:docMk/>
          <pc:sldMk cId="0" sldId="296"/>
        </pc:sldMkLst>
        <pc:spChg chg="mod">
          <ac:chgData name="Abdulhameed Hamed Mohammed" userId="72b6c4c3-b8a4-4ddf-b0f7-c9d8b1a2987e" providerId="ADAL" clId="{7C0061D5-38B9-496B-9CE3-9910E2349A9E}" dt="2020-06-28T11:18:25.765" v="12" actId="1076"/>
          <ac:spMkLst>
            <pc:docMk/>
            <pc:sldMk cId="0" sldId="296"/>
            <ac:spMk id="8" creationId="{ACFC8132-DC2D-4156-B268-E7F6B5FABE4C}"/>
          </ac:spMkLst>
        </pc:spChg>
        <pc:spChg chg="mod">
          <ac:chgData name="Abdulhameed Hamed Mohammed" userId="72b6c4c3-b8a4-4ddf-b0f7-c9d8b1a2987e" providerId="ADAL" clId="{7C0061D5-38B9-496B-9CE3-9910E2349A9E}" dt="2020-06-28T11:18:31.358" v="13" actId="1076"/>
          <ac:spMkLst>
            <pc:docMk/>
            <pc:sldMk cId="0" sldId="296"/>
            <ac:spMk id="11" creationId="{2CD8541D-4D1B-49B2-9291-923FF3497A2B}"/>
          </ac:spMkLst>
        </pc:spChg>
        <pc:spChg chg="mod">
          <ac:chgData name="Abdulhameed Hamed Mohammed" userId="72b6c4c3-b8a4-4ddf-b0f7-c9d8b1a2987e" providerId="ADAL" clId="{7C0061D5-38B9-496B-9CE3-9910E2349A9E}" dt="2020-06-28T11:18:31.358" v="13" actId="1076"/>
          <ac:spMkLst>
            <pc:docMk/>
            <pc:sldMk cId="0" sldId="296"/>
            <ac:spMk id="9220" creationId="{41A0E8C2-B7DC-4565-B60A-DDB4B6E7D1FD}"/>
          </ac:spMkLst>
        </pc:spChg>
        <pc:picChg chg="mod">
          <ac:chgData name="Abdulhameed Hamed Mohammed" userId="72b6c4c3-b8a4-4ddf-b0f7-c9d8b1a2987e" providerId="ADAL" clId="{7C0061D5-38B9-496B-9CE3-9910E2349A9E}" dt="2020-06-28T11:18:31.358" v="13" actId="1076"/>
          <ac:picMkLst>
            <pc:docMk/>
            <pc:sldMk cId="0" sldId="296"/>
            <ac:picMk id="2" creationId="{00BD5F11-A398-4E92-8D40-943E5636FB0D}"/>
          </ac:picMkLst>
        </pc:picChg>
        <pc:picChg chg="mod">
          <ac:chgData name="Abdulhameed Hamed Mohammed" userId="72b6c4c3-b8a4-4ddf-b0f7-c9d8b1a2987e" providerId="ADAL" clId="{7C0061D5-38B9-496B-9CE3-9910E2349A9E}" dt="2020-06-28T11:18:31.358" v="13" actId="1076"/>
          <ac:picMkLst>
            <pc:docMk/>
            <pc:sldMk cId="0" sldId="296"/>
            <ac:picMk id="3" creationId="{9624CF59-8F07-40F3-997E-AFDBD60349F4}"/>
          </ac:picMkLst>
        </pc:picChg>
      </pc:sldChg>
      <pc:sldChg chg="modSp mod">
        <pc:chgData name="Abdulhameed Hamed Mohammed" userId="72b6c4c3-b8a4-4ddf-b0f7-c9d8b1a2987e" providerId="ADAL" clId="{7C0061D5-38B9-496B-9CE3-9910E2349A9E}" dt="2020-06-28T11:19:40.180" v="30" actId="1076"/>
        <pc:sldMkLst>
          <pc:docMk/>
          <pc:sldMk cId="0" sldId="298"/>
        </pc:sldMkLst>
        <pc:spChg chg="mod">
          <ac:chgData name="Abdulhameed Hamed Mohammed" userId="72b6c4c3-b8a4-4ddf-b0f7-c9d8b1a2987e" providerId="ADAL" clId="{7C0061D5-38B9-496B-9CE3-9910E2349A9E}" dt="2020-06-28T11:19:35.803" v="29" actId="1076"/>
          <ac:spMkLst>
            <pc:docMk/>
            <pc:sldMk cId="0" sldId="298"/>
            <ac:spMk id="7" creationId="{D4C224A1-134B-40CF-B5C6-9A8B09DEDFBD}"/>
          </ac:spMkLst>
        </pc:spChg>
        <pc:spChg chg="mod">
          <ac:chgData name="Abdulhameed Hamed Mohammed" userId="72b6c4c3-b8a4-4ddf-b0f7-c9d8b1a2987e" providerId="ADAL" clId="{7C0061D5-38B9-496B-9CE3-9910E2349A9E}" dt="2020-06-28T11:19:40.180" v="30" actId="1076"/>
          <ac:spMkLst>
            <pc:docMk/>
            <pc:sldMk cId="0" sldId="298"/>
            <ac:spMk id="9" creationId="{9D850A7B-8B51-4957-B915-36E2BD8A8CE3}"/>
          </ac:spMkLst>
        </pc:spChg>
        <pc:spChg chg="mod">
          <ac:chgData name="Abdulhameed Hamed Mohammed" userId="72b6c4c3-b8a4-4ddf-b0f7-c9d8b1a2987e" providerId="ADAL" clId="{7C0061D5-38B9-496B-9CE3-9910E2349A9E}" dt="2020-06-28T11:19:40.180" v="30" actId="1076"/>
          <ac:spMkLst>
            <pc:docMk/>
            <pc:sldMk cId="0" sldId="298"/>
            <ac:spMk id="21507" creationId="{EA2FE82B-D16F-4A2E-8C99-C51248F9240B}"/>
          </ac:spMkLst>
        </pc:spChg>
        <pc:picChg chg="mod">
          <ac:chgData name="Abdulhameed Hamed Mohammed" userId="72b6c4c3-b8a4-4ddf-b0f7-c9d8b1a2987e" providerId="ADAL" clId="{7C0061D5-38B9-496B-9CE3-9910E2349A9E}" dt="2020-06-28T11:19:40.180" v="30" actId="1076"/>
          <ac:picMkLst>
            <pc:docMk/>
            <pc:sldMk cId="0" sldId="298"/>
            <ac:picMk id="2" creationId="{AA2EA291-C4FC-448A-85B3-304E4EA0676D}"/>
          </ac:picMkLst>
        </pc:picChg>
      </pc:sldChg>
      <pc:sldChg chg="modSp mod">
        <pc:chgData name="Abdulhameed Hamed Mohammed" userId="72b6c4c3-b8a4-4ddf-b0f7-c9d8b1a2987e" providerId="ADAL" clId="{7C0061D5-38B9-496B-9CE3-9910E2349A9E}" dt="2020-06-28T11:19:43.429" v="31" actId="1076"/>
        <pc:sldMkLst>
          <pc:docMk/>
          <pc:sldMk cId="0" sldId="308"/>
        </pc:sldMkLst>
        <pc:spChg chg="mod">
          <ac:chgData name="Abdulhameed Hamed Mohammed" userId="72b6c4c3-b8a4-4ddf-b0f7-c9d8b1a2987e" providerId="ADAL" clId="{7C0061D5-38B9-496B-9CE3-9910E2349A9E}" dt="2020-06-28T11:19:43.429" v="31" actId="1076"/>
          <ac:spMkLst>
            <pc:docMk/>
            <pc:sldMk cId="0" sldId="308"/>
            <ac:spMk id="6" creationId="{20C85DB1-E9AD-4AB4-962A-13D6425F6052}"/>
          </ac:spMkLst>
        </pc:spChg>
      </pc:sldChg>
      <pc:sldChg chg="modSp mod">
        <pc:chgData name="Abdulhameed Hamed Mohammed" userId="72b6c4c3-b8a4-4ddf-b0f7-c9d8b1a2987e" providerId="ADAL" clId="{7C0061D5-38B9-496B-9CE3-9910E2349A9E}" dt="2020-06-28T11:18:51.906" v="18" actId="1076"/>
        <pc:sldMkLst>
          <pc:docMk/>
          <pc:sldMk cId="0" sldId="309"/>
        </pc:sldMkLst>
        <pc:spChg chg="mod">
          <ac:chgData name="Abdulhameed Hamed Mohammed" userId="72b6c4c3-b8a4-4ddf-b0f7-c9d8b1a2987e" providerId="ADAL" clId="{7C0061D5-38B9-496B-9CE3-9910E2349A9E}" dt="2020-06-28T11:18:51.906" v="18" actId="1076"/>
          <ac:spMkLst>
            <pc:docMk/>
            <pc:sldMk cId="0" sldId="309"/>
            <ac:spMk id="3" creationId="{68EC309E-A994-4CF7-9380-BCB06223FDD2}"/>
          </ac:spMkLst>
        </pc:spChg>
        <pc:spChg chg="mod">
          <ac:chgData name="Abdulhameed Hamed Mohammed" userId="72b6c4c3-b8a4-4ddf-b0f7-c9d8b1a2987e" providerId="ADAL" clId="{7C0061D5-38B9-496B-9CE3-9910E2349A9E}" dt="2020-06-28T11:18:51.906" v="18" actId="1076"/>
          <ac:spMkLst>
            <pc:docMk/>
            <pc:sldMk cId="0" sldId="309"/>
            <ac:spMk id="5" creationId="{451121BE-BDA1-40AE-A43D-DD2CDA8EA43F}"/>
          </ac:spMkLst>
        </pc:spChg>
        <pc:spChg chg="mod">
          <ac:chgData name="Abdulhameed Hamed Mohammed" userId="72b6c4c3-b8a4-4ddf-b0f7-c9d8b1a2987e" providerId="ADAL" clId="{7C0061D5-38B9-496B-9CE3-9910E2349A9E}" dt="2020-06-28T11:18:51.906" v="18" actId="1076"/>
          <ac:spMkLst>
            <pc:docMk/>
            <pc:sldMk cId="0" sldId="309"/>
            <ac:spMk id="7" creationId="{2C383C65-2483-449A-AEE1-0C49C682D815}"/>
          </ac:spMkLst>
        </pc:spChg>
        <pc:spChg chg="mod">
          <ac:chgData name="Abdulhameed Hamed Mohammed" userId="72b6c4c3-b8a4-4ddf-b0f7-c9d8b1a2987e" providerId="ADAL" clId="{7C0061D5-38B9-496B-9CE3-9910E2349A9E}" dt="2020-06-28T11:18:47.866" v="17" actId="1076"/>
          <ac:spMkLst>
            <pc:docMk/>
            <pc:sldMk cId="0" sldId="309"/>
            <ac:spMk id="9" creationId="{4F6DC4F0-6EF6-4264-8318-A1BA27AC05B5}"/>
          </ac:spMkLst>
        </pc:spChg>
      </pc:sldChg>
      <pc:sldChg chg="modSp mod">
        <pc:chgData name="Abdulhameed Hamed Mohammed" userId="72b6c4c3-b8a4-4ddf-b0f7-c9d8b1a2987e" providerId="ADAL" clId="{7C0061D5-38B9-496B-9CE3-9910E2349A9E}" dt="2020-06-28T11:19:21.389" v="26" actId="1076"/>
        <pc:sldMkLst>
          <pc:docMk/>
          <pc:sldMk cId="0" sldId="323"/>
        </pc:sldMkLst>
        <pc:spChg chg="mod">
          <ac:chgData name="Abdulhameed Hamed Mohammed" userId="72b6c4c3-b8a4-4ddf-b0f7-c9d8b1a2987e" providerId="ADAL" clId="{7C0061D5-38B9-496B-9CE3-9910E2349A9E}" dt="2020-06-28T11:19:21.389" v="26" actId="1076"/>
          <ac:spMkLst>
            <pc:docMk/>
            <pc:sldMk cId="0" sldId="323"/>
            <ac:spMk id="5" creationId="{451121BE-BDA1-40AE-A43D-DD2CDA8EA43F}"/>
          </ac:spMkLst>
        </pc:spChg>
        <pc:spChg chg="mod">
          <ac:chgData name="Abdulhameed Hamed Mohammed" userId="72b6c4c3-b8a4-4ddf-b0f7-c9d8b1a2987e" providerId="ADAL" clId="{7C0061D5-38B9-496B-9CE3-9910E2349A9E}" dt="2020-06-28T11:19:21.389" v="26" actId="1076"/>
          <ac:spMkLst>
            <pc:docMk/>
            <pc:sldMk cId="0" sldId="323"/>
            <ac:spMk id="7" creationId="{2C383C65-2483-449A-AEE1-0C49C682D815}"/>
          </ac:spMkLst>
        </pc:spChg>
        <pc:spChg chg="mod">
          <ac:chgData name="Abdulhameed Hamed Mohammed" userId="72b6c4c3-b8a4-4ddf-b0f7-c9d8b1a2987e" providerId="ADAL" clId="{7C0061D5-38B9-496B-9CE3-9910E2349A9E}" dt="2020-06-28T11:19:16.980" v="25" actId="1076"/>
          <ac:spMkLst>
            <pc:docMk/>
            <pc:sldMk cId="0" sldId="323"/>
            <ac:spMk id="9" creationId="{4F6DC4F0-6EF6-4264-8318-A1BA27AC05B5}"/>
          </ac:spMkLst>
        </pc:spChg>
        <pc:spChg chg="mod">
          <ac:chgData name="Abdulhameed Hamed Mohammed" userId="72b6c4c3-b8a4-4ddf-b0f7-c9d8b1a2987e" providerId="ADAL" clId="{7C0061D5-38B9-496B-9CE3-9910E2349A9E}" dt="2020-06-28T11:19:21.389" v="26" actId="1076"/>
          <ac:spMkLst>
            <pc:docMk/>
            <pc:sldMk cId="0" sldId="323"/>
            <ac:spMk id="13" creationId="{58704356-1ABE-4326-B177-63367FDA834E}"/>
          </ac:spMkLst>
        </pc:spChg>
        <pc:picChg chg="mod">
          <ac:chgData name="Abdulhameed Hamed Mohammed" userId="72b6c4c3-b8a4-4ddf-b0f7-c9d8b1a2987e" providerId="ADAL" clId="{7C0061D5-38B9-496B-9CE3-9910E2349A9E}" dt="2020-06-28T11:19:21.389" v="26" actId="1076"/>
          <ac:picMkLst>
            <pc:docMk/>
            <pc:sldMk cId="0" sldId="323"/>
            <ac:picMk id="8" creationId="{ED4A9C39-E7CF-4DFB-B56B-59185BB11959}"/>
          </ac:picMkLst>
        </pc:picChg>
        <pc:picChg chg="mod">
          <ac:chgData name="Abdulhameed Hamed Mohammed" userId="72b6c4c3-b8a4-4ddf-b0f7-c9d8b1a2987e" providerId="ADAL" clId="{7C0061D5-38B9-496B-9CE3-9910E2349A9E}" dt="2020-06-28T11:19:21.389" v="26" actId="1076"/>
          <ac:picMkLst>
            <pc:docMk/>
            <pc:sldMk cId="0" sldId="323"/>
            <ac:picMk id="10" creationId="{7F8255C9-12E7-4701-8B55-62BACA1F7FB6}"/>
          </ac:picMkLst>
        </pc:picChg>
        <pc:picChg chg="mod">
          <ac:chgData name="Abdulhameed Hamed Mohammed" userId="72b6c4c3-b8a4-4ddf-b0f7-c9d8b1a2987e" providerId="ADAL" clId="{7C0061D5-38B9-496B-9CE3-9910E2349A9E}" dt="2020-06-28T11:19:21.389" v="26" actId="1076"/>
          <ac:picMkLst>
            <pc:docMk/>
            <pc:sldMk cId="0" sldId="323"/>
            <ac:picMk id="11" creationId="{8F9F19BC-17ED-453A-A544-6B9928432FF0}"/>
          </ac:picMkLst>
        </pc:picChg>
        <pc:picChg chg="mod">
          <ac:chgData name="Abdulhameed Hamed Mohammed" userId="72b6c4c3-b8a4-4ddf-b0f7-c9d8b1a2987e" providerId="ADAL" clId="{7C0061D5-38B9-496B-9CE3-9910E2349A9E}" dt="2020-06-28T11:19:21.389" v="26" actId="1076"/>
          <ac:picMkLst>
            <pc:docMk/>
            <pc:sldMk cId="0" sldId="323"/>
            <ac:picMk id="12" creationId="{35BDC8D5-08A3-4D52-B76A-5F70E0B1889B}"/>
          </ac:picMkLst>
        </pc:picChg>
      </pc:sldChg>
      <pc:sldChg chg="modSp mod">
        <pc:chgData name="Abdulhameed Hamed Mohammed" userId="72b6c4c3-b8a4-4ddf-b0f7-c9d8b1a2987e" providerId="ADAL" clId="{7C0061D5-38B9-496B-9CE3-9910E2349A9E}" dt="2020-06-28T11:18:43.846" v="16" actId="14100"/>
        <pc:sldMkLst>
          <pc:docMk/>
          <pc:sldMk cId="3237856324" sldId="327"/>
        </pc:sldMkLst>
        <pc:spChg chg="mod">
          <ac:chgData name="Abdulhameed Hamed Mohammed" userId="72b6c4c3-b8a4-4ddf-b0f7-c9d8b1a2987e" providerId="ADAL" clId="{7C0061D5-38B9-496B-9CE3-9910E2349A9E}" dt="2020-06-28T11:18:39.680" v="15" actId="1076"/>
          <ac:spMkLst>
            <pc:docMk/>
            <pc:sldMk cId="3237856324" sldId="327"/>
            <ac:spMk id="7" creationId="{80723144-E6B6-49E2-9CC3-4D0C6F68C0E8}"/>
          </ac:spMkLst>
        </pc:spChg>
        <pc:spChg chg="mod">
          <ac:chgData name="Abdulhameed Hamed Mohammed" userId="72b6c4c3-b8a4-4ddf-b0f7-c9d8b1a2987e" providerId="ADAL" clId="{7C0061D5-38B9-496B-9CE3-9910E2349A9E}" dt="2020-06-28T11:18:34.915" v="14" actId="1076"/>
          <ac:spMkLst>
            <pc:docMk/>
            <pc:sldMk cId="3237856324" sldId="327"/>
            <ac:spMk id="8" creationId="{ACFC8132-DC2D-4156-B268-E7F6B5FABE4C}"/>
          </ac:spMkLst>
        </pc:spChg>
        <pc:spChg chg="mod">
          <ac:chgData name="Abdulhameed Hamed Mohammed" userId="72b6c4c3-b8a4-4ddf-b0f7-c9d8b1a2987e" providerId="ADAL" clId="{7C0061D5-38B9-496B-9CE3-9910E2349A9E}" dt="2020-06-28T11:18:39.680" v="15" actId="1076"/>
          <ac:spMkLst>
            <pc:docMk/>
            <pc:sldMk cId="3237856324" sldId="327"/>
            <ac:spMk id="9220" creationId="{41A0E8C2-B7DC-4565-B60A-DDB4B6E7D1FD}"/>
          </ac:spMkLst>
        </pc:spChg>
        <pc:picChg chg="mod">
          <ac:chgData name="Abdulhameed Hamed Mohammed" userId="72b6c4c3-b8a4-4ddf-b0f7-c9d8b1a2987e" providerId="ADAL" clId="{7C0061D5-38B9-496B-9CE3-9910E2349A9E}" dt="2020-06-28T11:18:43.846" v="16" actId="14100"/>
          <ac:picMkLst>
            <pc:docMk/>
            <pc:sldMk cId="3237856324" sldId="327"/>
            <ac:picMk id="2" creationId="{00BD5F11-A398-4E92-8D40-943E5636FB0D}"/>
          </ac:picMkLst>
        </pc:picChg>
      </pc:sldChg>
      <pc:sldMasterChg chg="modSldLayout">
        <pc:chgData name="Abdulhameed Hamed Mohammed" userId="72b6c4c3-b8a4-4ddf-b0f7-c9d8b1a2987e" providerId="ADAL" clId="{7C0061D5-38B9-496B-9CE3-9910E2349A9E}" dt="2020-06-28T11:18:10.963" v="9" actId="478"/>
        <pc:sldMasterMkLst>
          <pc:docMk/>
          <pc:sldMasterMk cId="0" sldId="2147483648"/>
        </pc:sldMasterMkLst>
        <pc:sldLayoutChg chg="addSp delSp modSp mod delAnim">
          <pc:chgData name="Abdulhameed Hamed Mohammed" userId="72b6c4c3-b8a4-4ddf-b0f7-c9d8b1a2987e" providerId="ADAL" clId="{7C0061D5-38B9-496B-9CE3-9910E2349A9E}" dt="2020-06-28T11:18:10.963" v="9" actId="478"/>
          <pc:sldLayoutMkLst>
            <pc:docMk/>
            <pc:sldMasterMk cId="0" sldId="2147483648"/>
            <pc:sldLayoutMk cId="3558326752" sldId="2147483660"/>
          </pc:sldLayoutMkLst>
          <pc:spChg chg="del">
            <ac:chgData name="Abdulhameed Hamed Mohammed" userId="72b6c4c3-b8a4-4ddf-b0f7-c9d8b1a2987e" providerId="ADAL" clId="{7C0061D5-38B9-496B-9CE3-9910E2349A9E}" dt="2020-06-28T11:18:10.963" v="9" actId="478"/>
            <ac:spMkLst>
              <pc:docMk/>
              <pc:sldMasterMk cId="0" sldId="2147483648"/>
              <pc:sldLayoutMk cId="3558326752" sldId="2147483660"/>
              <ac:spMk id="5" creationId="{A94A0B70-E2B6-4D91-97D1-78FFAE004F14}"/>
            </ac:spMkLst>
          </pc:spChg>
          <pc:spChg chg="del">
            <ac:chgData name="Abdulhameed Hamed Mohammed" userId="72b6c4c3-b8a4-4ddf-b0f7-c9d8b1a2987e" providerId="ADAL" clId="{7C0061D5-38B9-496B-9CE3-9910E2349A9E}" dt="2020-06-28T11:18:10.963" v="9" actId="478"/>
            <ac:spMkLst>
              <pc:docMk/>
              <pc:sldMasterMk cId="0" sldId="2147483648"/>
              <pc:sldLayoutMk cId="3558326752" sldId="2147483660"/>
              <ac:spMk id="6" creationId="{3BDB0FD1-C022-411A-9580-5E52C1BC67B4}"/>
            </ac:spMkLst>
          </pc:spChg>
          <pc:spChg chg="del">
            <ac:chgData name="Abdulhameed Hamed Mohammed" userId="72b6c4c3-b8a4-4ddf-b0f7-c9d8b1a2987e" providerId="ADAL" clId="{7C0061D5-38B9-496B-9CE3-9910E2349A9E}" dt="2020-06-28T11:18:10.963" v="9" actId="478"/>
            <ac:spMkLst>
              <pc:docMk/>
              <pc:sldMasterMk cId="0" sldId="2147483648"/>
              <pc:sldLayoutMk cId="3558326752" sldId="2147483660"/>
              <ac:spMk id="7" creationId="{9D06994F-581E-4CF4-9591-C43FA80FE842}"/>
            </ac:spMkLst>
          </pc:spChg>
          <pc:spChg chg="add mod">
            <ac:chgData name="Abdulhameed Hamed Mohammed" userId="72b6c4c3-b8a4-4ddf-b0f7-c9d8b1a2987e" providerId="ADAL" clId="{7C0061D5-38B9-496B-9CE3-9910E2349A9E}" dt="2020-06-28T11:18:00.083" v="8" actId="20577"/>
            <ac:spMkLst>
              <pc:docMk/>
              <pc:sldMasterMk cId="0" sldId="2147483648"/>
              <pc:sldLayoutMk cId="3558326752" sldId="2147483660"/>
              <ac:spMk id="8" creationId="{44412D2A-DEF3-4B49-85C2-D1B8026C2DEE}"/>
            </ac:spMkLst>
          </pc:sp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477769-69E0-428A-B911-0D31F7E2ED87}" type="doc">
      <dgm:prSet loTypeId="urn:microsoft.com/office/officeart/2005/8/layout/cycle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4673B7-57CB-44C9-BF74-AB37FB8C047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180491D3-8C06-4A5B-B3CB-DFB245E10920}" type="parTrans" cxnId="{D8C0C796-61D0-4B6E-8705-647AF9153B99}">
      <dgm:prSet/>
      <dgm:spPr/>
      <dgm:t>
        <a:bodyPr/>
        <a:lstStyle/>
        <a:p>
          <a:endParaRPr lang="en-US"/>
        </a:p>
      </dgm:t>
    </dgm:pt>
    <dgm:pt modelId="{BF838A0E-277B-4CF5-A8D0-173631023C8F}" type="sibTrans" cxnId="{D8C0C796-61D0-4B6E-8705-647AF9153B99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906A1672-13DB-4181-93D7-02CFF312B0B8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78579493-DAA2-450F-AA93-14D0B84CF395}" type="parTrans" cxnId="{3E962257-97E6-417F-9293-56D77B43395D}">
      <dgm:prSet/>
      <dgm:spPr/>
      <dgm:t>
        <a:bodyPr/>
        <a:lstStyle/>
        <a:p>
          <a:endParaRPr lang="en-US"/>
        </a:p>
      </dgm:t>
    </dgm:pt>
    <dgm:pt modelId="{39C1CCC2-D2E3-448B-B5CB-F4996A26CB8B}" type="sibTrans" cxnId="{3E962257-97E6-417F-9293-56D77B43395D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2DE5510D-E32F-4174-8154-EF0CF75A0B21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00160929-F3CB-41F3-B25A-FE80BE9E79F2}" type="parTrans" cxnId="{6740A808-6111-45ED-96C0-5AE5AA88DDD6}">
      <dgm:prSet/>
      <dgm:spPr/>
      <dgm:t>
        <a:bodyPr/>
        <a:lstStyle/>
        <a:p>
          <a:endParaRPr lang="en-US"/>
        </a:p>
      </dgm:t>
    </dgm:pt>
    <dgm:pt modelId="{05CC1DC2-7B73-403D-8743-20434FF35E62}" type="sibTrans" cxnId="{6740A808-6111-45ED-96C0-5AE5AA88DDD6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2B7B0E20-0E36-4D90-9360-62D5D90A22D4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2D4470B8-7851-4356-8DE6-9E6EB45F5521}" type="parTrans" cxnId="{8B6B318E-169D-4767-9623-8ED7B6F45816}">
      <dgm:prSet/>
      <dgm:spPr/>
      <dgm:t>
        <a:bodyPr/>
        <a:lstStyle/>
        <a:p>
          <a:endParaRPr lang="en-US"/>
        </a:p>
      </dgm:t>
    </dgm:pt>
    <dgm:pt modelId="{4BF01752-1B2A-4018-88D1-35DF0CA400EC}" type="sibTrans" cxnId="{8B6B318E-169D-4767-9623-8ED7B6F45816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80548A9C-CB73-45B8-A3C2-BC4A3FE410F4}" type="pres">
      <dgm:prSet presAssocID="{DE477769-69E0-428A-B911-0D31F7E2ED8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360ABC-3790-4C11-B928-E36CF5E1CA90}" type="pres">
      <dgm:prSet presAssocID="{BF4673B7-57CB-44C9-BF74-AB37FB8C0476}" presName="node" presStyleLbl="node1" presStyleIdx="0" presStyleCnt="4" custRadScaleRad="90405" custRadScaleInc="63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7F080C-638D-4001-8CCC-8C40DA647549}" type="pres">
      <dgm:prSet presAssocID="{BF4673B7-57CB-44C9-BF74-AB37FB8C0476}" presName="spNode" presStyleCnt="0"/>
      <dgm:spPr/>
    </dgm:pt>
    <dgm:pt modelId="{A0CFA37E-A807-43B6-A4C9-A21DD7C1B130}" type="pres">
      <dgm:prSet presAssocID="{BF838A0E-277B-4CF5-A8D0-173631023C8F}" presName="sibTrans" presStyleLbl="sibTrans1D1" presStyleIdx="0" presStyleCnt="4"/>
      <dgm:spPr/>
      <dgm:t>
        <a:bodyPr/>
        <a:lstStyle/>
        <a:p>
          <a:endParaRPr lang="en-US"/>
        </a:p>
      </dgm:t>
    </dgm:pt>
    <dgm:pt modelId="{E2BA259F-1B0C-4AEE-B251-6F0ED82AE883}" type="pres">
      <dgm:prSet presAssocID="{906A1672-13DB-4181-93D7-02CFF312B0B8}" presName="node" presStyleLbl="node1" presStyleIdx="1" presStyleCnt="4" custRadScaleRad="85550" custRadScaleInc="-46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13CA91-C9DF-430A-9D16-621282CD7581}" type="pres">
      <dgm:prSet presAssocID="{906A1672-13DB-4181-93D7-02CFF312B0B8}" presName="spNode" presStyleCnt="0"/>
      <dgm:spPr/>
    </dgm:pt>
    <dgm:pt modelId="{5876B786-A24A-4254-9C6C-F97615CD4285}" type="pres">
      <dgm:prSet presAssocID="{39C1CCC2-D2E3-448B-B5CB-F4996A26CB8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07D477E9-632E-46D2-A666-BBF3C59CF11E}" type="pres">
      <dgm:prSet presAssocID="{2DE5510D-E32F-4174-8154-EF0CF75A0B21}" presName="node" presStyleLbl="node1" presStyleIdx="2" presStyleCnt="4" custRadScaleRad="93925" custRadScaleInc="-60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7A5D09-122D-45B2-A151-ECBA19BFACA9}" type="pres">
      <dgm:prSet presAssocID="{2DE5510D-E32F-4174-8154-EF0CF75A0B21}" presName="spNode" presStyleCnt="0"/>
      <dgm:spPr/>
    </dgm:pt>
    <dgm:pt modelId="{E73E2DEF-A1C6-4775-BEFE-0BDC78D95AEB}" type="pres">
      <dgm:prSet presAssocID="{05CC1DC2-7B73-403D-8743-20434FF35E62}" presName="sibTrans" presStyleLbl="sibTrans1D1" presStyleIdx="2" presStyleCnt="4"/>
      <dgm:spPr/>
      <dgm:t>
        <a:bodyPr/>
        <a:lstStyle/>
        <a:p>
          <a:endParaRPr lang="en-US"/>
        </a:p>
      </dgm:t>
    </dgm:pt>
    <dgm:pt modelId="{A23E3163-805A-4EFA-B2B0-4A63FA07594B}" type="pres">
      <dgm:prSet presAssocID="{2B7B0E20-0E36-4D90-9360-62D5D90A22D4}" presName="node" presStyleLbl="node1" presStyleIdx="3" presStyleCnt="4" custRadScaleRad="82396" custRadScaleInc="-28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468D33-3670-45CA-8CF3-B832051A64EC}" type="pres">
      <dgm:prSet presAssocID="{2B7B0E20-0E36-4D90-9360-62D5D90A22D4}" presName="spNode" presStyleCnt="0"/>
      <dgm:spPr/>
    </dgm:pt>
    <dgm:pt modelId="{3E952284-5559-4C67-8B0C-A617ED475013}" type="pres">
      <dgm:prSet presAssocID="{4BF01752-1B2A-4018-88D1-35DF0CA400EC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8B6B318E-169D-4767-9623-8ED7B6F45816}" srcId="{DE477769-69E0-428A-B911-0D31F7E2ED87}" destId="{2B7B0E20-0E36-4D90-9360-62D5D90A22D4}" srcOrd="3" destOrd="0" parTransId="{2D4470B8-7851-4356-8DE6-9E6EB45F5521}" sibTransId="{4BF01752-1B2A-4018-88D1-35DF0CA400EC}"/>
    <dgm:cxn modelId="{562078CC-2489-4B77-B629-C2A21972C732}" type="presOf" srcId="{2DE5510D-E32F-4174-8154-EF0CF75A0B21}" destId="{07D477E9-632E-46D2-A666-BBF3C59CF11E}" srcOrd="0" destOrd="0" presId="urn:microsoft.com/office/officeart/2005/8/layout/cycle5"/>
    <dgm:cxn modelId="{6740A808-6111-45ED-96C0-5AE5AA88DDD6}" srcId="{DE477769-69E0-428A-B911-0D31F7E2ED87}" destId="{2DE5510D-E32F-4174-8154-EF0CF75A0B21}" srcOrd="2" destOrd="0" parTransId="{00160929-F3CB-41F3-B25A-FE80BE9E79F2}" sibTransId="{05CC1DC2-7B73-403D-8743-20434FF35E62}"/>
    <dgm:cxn modelId="{73B75C4E-457B-4EF5-8044-235F8D5A415E}" type="presOf" srcId="{4BF01752-1B2A-4018-88D1-35DF0CA400EC}" destId="{3E952284-5559-4C67-8B0C-A617ED475013}" srcOrd="0" destOrd="0" presId="urn:microsoft.com/office/officeart/2005/8/layout/cycle5"/>
    <dgm:cxn modelId="{FFF659FD-EF55-4190-935A-418C59917B95}" type="presOf" srcId="{BF838A0E-277B-4CF5-A8D0-173631023C8F}" destId="{A0CFA37E-A807-43B6-A4C9-A21DD7C1B130}" srcOrd="0" destOrd="0" presId="urn:microsoft.com/office/officeart/2005/8/layout/cycle5"/>
    <dgm:cxn modelId="{DA4B139E-8D13-452A-9B28-78E631C49FED}" type="presOf" srcId="{39C1CCC2-D2E3-448B-B5CB-F4996A26CB8B}" destId="{5876B786-A24A-4254-9C6C-F97615CD4285}" srcOrd="0" destOrd="0" presId="urn:microsoft.com/office/officeart/2005/8/layout/cycle5"/>
    <dgm:cxn modelId="{7628E182-5125-4D08-8378-33F0F92EECB9}" type="presOf" srcId="{BF4673B7-57CB-44C9-BF74-AB37FB8C0476}" destId="{C5360ABC-3790-4C11-B928-E36CF5E1CA90}" srcOrd="0" destOrd="0" presId="urn:microsoft.com/office/officeart/2005/8/layout/cycle5"/>
    <dgm:cxn modelId="{D37BF478-C3A0-4F39-A246-BB5C1ED34CCA}" type="presOf" srcId="{05CC1DC2-7B73-403D-8743-20434FF35E62}" destId="{E73E2DEF-A1C6-4775-BEFE-0BDC78D95AEB}" srcOrd="0" destOrd="0" presId="urn:microsoft.com/office/officeart/2005/8/layout/cycle5"/>
    <dgm:cxn modelId="{14F2BB9D-BC02-4856-9187-96E352E29885}" type="presOf" srcId="{906A1672-13DB-4181-93D7-02CFF312B0B8}" destId="{E2BA259F-1B0C-4AEE-B251-6F0ED82AE883}" srcOrd="0" destOrd="0" presId="urn:microsoft.com/office/officeart/2005/8/layout/cycle5"/>
    <dgm:cxn modelId="{CF640259-69A3-45F5-8B38-B92248379328}" type="presOf" srcId="{2B7B0E20-0E36-4D90-9360-62D5D90A22D4}" destId="{A23E3163-805A-4EFA-B2B0-4A63FA07594B}" srcOrd="0" destOrd="0" presId="urn:microsoft.com/office/officeart/2005/8/layout/cycle5"/>
    <dgm:cxn modelId="{3E962257-97E6-417F-9293-56D77B43395D}" srcId="{DE477769-69E0-428A-B911-0D31F7E2ED87}" destId="{906A1672-13DB-4181-93D7-02CFF312B0B8}" srcOrd="1" destOrd="0" parTransId="{78579493-DAA2-450F-AA93-14D0B84CF395}" sibTransId="{39C1CCC2-D2E3-448B-B5CB-F4996A26CB8B}"/>
    <dgm:cxn modelId="{D8C0C796-61D0-4B6E-8705-647AF9153B99}" srcId="{DE477769-69E0-428A-B911-0D31F7E2ED87}" destId="{BF4673B7-57CB-44C9-BF74-AB37FB8C0476}" srcOrd="0" destOrd="0" parTransId="{180491D3-8C06-4A5B-B3CB-DFB245E10920}" sibTransId="{BF838A0E-277B-4CF5-A8D0-173631023C8F}"/>
    <dgm:cxn modelId="{61698CCD-C2F5-4F6A-96E5-7EB1E0E3C386}" type="presOf" srcId="{DE477769-69E0-428A-B911-0D31F7E2ED87}" destId="{80548A9C-CB73-45B8-A3C2-BC4A3FE410F4}" srcOrd="0" destOrd="0" presId="urn:microsoft.com/office/officeart/2005/8/layout/cycle5"/>
    <dgm:cxn modelId="{60314816-FA7F-4F68-88AE-C67652681F5E}" type="presParOf" srcId="{80548A9C-CB73-45B8-A3C2-BC4A3FE410F4}" destId="{C5360ABC-3790-4C11-B928-E36CF5E1CA90}" srcOrd="0" destOrd="0" presId="urn:microsoft.com/office/officeart/2005/8/layout/cycle5"/>
    <dgm:cxn modelId="{61DED054-28CC-43F1-A678-348311C380A3}" type="presParOf" srcId="{80548A9C-CB73-45B8-A3C2-BC4A3FE410F4}" destId="{C57F080C-638D-4001-8CCC-8C40DA647549}" srcOrd="1" destOrd="0" presId="urn:microsoft.com/office/officeart/2005/8/layout/cycle5"/>
    <dgm:cxn modelId="{562241C3-ABC8-4993-8E2F-46C06188549C}" type="presParOf" srcId="{80548A9C-CB73-45B8-A3C2-BC4A3FE410F4}" destId="{A0CFA37E-A807-43B6-A4C9-A21DD7C1B130}" srcOrd="2" destOrd="0" presId="urn:microsoft.com/office/officeart/2005/8/layout/cycle5"/>
    <dgm:cxn modelId="{A8FF5D09-86FB-4229-9DC3-3D0EEDEDC8ED}" type="presParOf" srcId="{80548A9C-CB73-45B8-A3C2-BC4A3FE410F4}" destId="{E2BA259F-1B0C-4AEE-B251-6F0ED82AE883}" srcOrd="3" destOrd="0" presId="urn:microsoft.com/office/officeart/2005/8/layout/cycle5"/>
    <dgm:cxn modelId="{F51AB716-313E-4BEF-93FC-0E556E1CE836}" type="presParOf" srcId="{80548A9C-CB73-45B8-A3C2-BC4A3FE410F4}" destId="{4713CA91-C9DF-430A-9D16-621282CD7581}" srcOrd="4" destOrd="0" presId="urn:microsoft.com/office/officeart/2005/8/layout/cycle5"/>
    <dgm:cxn modelId="{A13599EE-0C40-41D5-9295-3BDDD6914373}" type="presParOf" srcId="{80548A9C-CB73-45B8-A3C2-BC4A3FE410F4}" destId="{5876B786-A24A-4254-9C6C-F97615CD4285}" srcOrd="5" destOrd="0" presId="urn:microsoft.com/office/officeart/2005/8/layout/cycle5"/>
    <dgm:cxn modelId="{9889991C-088A-48EC-8650-9F44E44CD831}" type="presParOf" srcId="{80548A9C-CB73-45B8-A3C2-BC4A3FE410F4}" destId="{07D477E9-632E-46D2-A666-BBF3C59CF11E}" srcOrd="6" destOrd="0" presId="urn:microsoft.com/office/officeart/2005/8/layout/cycle5"/>
    <dgm:cxn modelId="{A7B82616-BB3A-467A-9E13-D37A7CD27E38}" type="presParOf" srcId="{80548A9C-CB73-45B8-A3C2-BC4A3FE410F4}" destId="{677A5D09-122D-45B2-A151-ECBA19BFACA9}" srcOrd="7" destOrd="0" presId="urn:microsoft.com/office/officeart/2005/8/layout/cycle5"/>
    <dgm:cxn modelId="{AE0F363E-18A1-46F3-B6CB-7B701BB13569}" type="presParOf" srcId="{80548A9C-CB73-45B8-A3C2-BC4A3FE410F4}" destId="{E73E2DEF-A1C6-4775-BEFE-0BDC78D95AEB}" srcOrd="8" destOrd="0" presId="urn:microsoft.com/office/officeart/2005/8/layout/cycle5"/>
    <dgm:cxn modelId="{79FC24A7-47D7-4DB4-AC75-D0A6D388E67C}" type="presParOf" srcId="{80548A9C-CB73-45B8-A3C2-BC4A3FE410F4}" destId="{A23E3163-805A-4EFA-B2B0-4A63FA07594B}" srcOrd="9" destOrd="0" presId="urn:microsoft.com/office/officeart/2005/8/layout/cycle5"/>
    <dgm:cxn modelId="{40B1552E-C0F7-4FB4-9596-2513BFD62B11}" type="presParOf" srcId="{80548A9C-CB73-45B8-A3C2-BC4A3FE410F4}" destId="{B5468D33-3670-45CA-8CF3-B832051A64EC}" srcOrd="10" destOrd="0" presId="urn:microsoft.com/office/officeart/2005/8/layout/cycle5"/>
    <dgm:cxn modelId="{E897DCF1-B48B-48C5-AFCB-D1A18D1C1BBB}" type="presParOf" srcId="{80548A9C-CB73-45B8-A3C2-BC4A3FE410F4}" destId="{3E952284-5559-4C67-8B0C-A617ED475013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8A164A-3BC1-441D-8C7E-6E9D2BBEECDB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4BCBFE-D57C-47CB-A2D3-17BDA1814A4D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/>
            <a:t/>
          </a:r>
          <a:br>
            <a:rPr lang="en-US" dirty="0"/>
          </a:br>
          <a:endParaRPr lang="en-US" dirty="0"/>
        </a:p>
      </dgm:t>
    </dgm:pt>
    <dgm:pt modelId="{923E46FA-AC2F-463A-9767-D76F6A566596}" type="parTrans" cxnId="{6BF2A137-B3C6-4DFC-8D12-C048348BA4AA}">
      <dgm:prSet/>
      <dgm:spPr/>
      <dgm:t>
        <a:bodyPr/>
        <a:lstStyle/>
        <a:p>
          <a:endParaRPr lang="en-US"/>
        </a:p>
      </dgm:t>
    </dgm:pt>
    <dgm:pt modelId="{7DE12FA4-5A41-490D-AAEC-2024A9112397}" type="sibTrans" cxnId="{6BF2A137-B3C6-4DFC-8D12-C048348BA4AA}">
      <dgm:prSet/>
      <dgm:spPr/>
      <dgm:t>
        <a:bodyPr/>
        <a:lstStyle/>
        <a:p>
          <a:endParaRPr lang="en-US"/>
        </a:p>
      </dgm:t>
    </dgm:pt>
    <dgm:pt modelId="{15241475-0E23-4C62-90AE-F32612DA9C66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B1A809B4-9553-4AF4-A291-AFC06B7C8E36}" type="parTrans" cxnId="{8A28350C-B1A4-4A26-8607-9729A89E127C}">
      <dgm:prSet/>
      <dgm:spPr/>
      <dgm:t>
        <a:bodyPr/>
        <a:lstStyle/>
        <a:p>
          <a:endParaRPr lang="en-US"/>
        </a:p>
      </dgm:t>
    </dgm:pt>
    <dgm:pt modelId="{54C1322D-D6D4-47AD-ABC9-22A7BD61DECF}" type="sibTrans" cxnId="{8A28350C-B1A4-4A26-8607-9729A89E127C}">
      <dgm:prSet/>
      <dgm:spPr/>
      <dgm:t>
        <a:bodyPr/>
        <a:lstStyle/>
        <a:p>
          <a:endParaRPr lang="en-US"/>
        </a:p>
      </dgm:t>
    </dgm:pt>
    <dgm:pt modelId="{F6802CE2-42E9-4D25-942F-0C6BD1A38612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EA394009-0F92-4BD5-9B43-D842AD2ABFDE}" type="parTrans" cxnId="{560C257F-0FD8-4F79-81DD-DD34A80A9EA7}">
      <dgm:prSet/>
      <dgm:spPr/>
      <dgm:t>
        <a:bodyPr/>
        <a:lstStyle/>
        <a:p>
          <a:endParaRPr lang="en-US"/>
        </a:p>
      </dgm:t>
    </dgm:pt>
    <dgm:pt modelId="{6567F946-5689-40AF-A5C9-15E8844F6A08}" type="sibTrans" cxnId="{560C257F-0FD8-4F79-81DD-DD34A80A9EA7}">
      <dgm:prSet/>
      <dgm:spPr/>
      <dgm:t>
        <a:bodyPr/>
        <a:lstStyle/>
        <a:p>
          <a:endParaRPr lang="en-US"/>
        </a:p>
      </dgm:t>
    </dgm:pt>
    <dgm:pt modelId="{66B3D5C7-1C9C-4237-BCD2-844074D6BFC5}" type="pres">
      <dgm:prSet presAssocID="{B58A164A-3BC1-441D-8C7E-6E9D2BBEECD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DB8D5F-DC2E-4ABB-AB35-44F77695EA98}" type="pres">
      <dgm:prSet presAssocID="{5D4BCBFE-D57C-47CB-A2D3-17BDA1814A4D}" presName="node" presStyleLbl="node1" presStyleIdx="0" presStyleCnt="3" custScaleX="399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320B23-4378-4C11-AC97-0E692D924927}" type="pres">
      <dgm:prSet presAssocID="{5D4BCBFE-D57C-47CB-A2D3-17BDA1814A4D}" presName="spNode" presStyleCnt="0"/>
      <dgm:spPr/>
    </dgm:pt>
    <dgm:pt modelId="{1E30F164-61AF-4932-B2B6-CB6664DA0385}" type="pres">
      <dgm:prSet presAssocID="{7DE12FA4-5A41-490D-AAEC-2024A9112397}" presName="sibTrans" presStyleLbl="sibTrans1D1" presStyleIdx="0" presStyleCnt="3"/>
      <dgm:spPr/>
      <dgm:t>
        <a:bodyPr/>
        <a:lstStyle/>
        <a:p>
          <a:endParaRPr lang="en-US"/>
        </a:p>
      </dgm:t>
    </dgm:pt>
    <dgm:pt modelId="{70B41480-3D44-4EAE-9FC2-E68EF9C5C3B6}" type="pres">
      <dgm:prSet presAssocID="{15241475-0E23-4C62-90AE-F32612DA9C6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998909-2D71-4AC5-99FE-751890E6E8B1}" type="pres">
      <dgm:prSet presAssocID="{15241475-0E23-4C62-90AE-F32612DA9C66}" presName="spNode" presStyleCnt="0"/>
      <dgm:spPr/>
    </dgm:pt>
    <dgm:pt modelId="{459976A3-2221-471F-A09E-758CD5493BCE}" type="pres">
      <dgm:prSet presAssocID="{54C1322D-D6D4-47AD-ABC9-22A7BD61DECF}" presName="sibTrans" presStyleLbl="sibTrans1D1" presStyleIdx="1" presStyleCnt="3"/>
      <dgm:spPr/>
      <dgm:t>
        <a:bodyPr/>
        <a:lstStyle/>
        <a:p>
          <a:endParaRPr lang="en-US"/>
        </a:p>
      </dgm:t>
    </dgm:pt>
    <dgm:pt modelId="{8A9690F1-978D-4E27-A40E-21D3C339B600}" type="pres">
      <dgm:prSet presAssocID="{F6802CE2-42E9-4D25-942F-0C6BD1A3861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28EB34-0B50-4B02-BC31-DECA41ED92DF}" type="pres">
      <dgm:prSet presAssocID="{F6802CE2-42E9-4D25-942F-0C6BD1A38612}" presName="spNode" presStyleCnt="0"/>
      <dgm:spPr/>
    </dgm:pt>
    <dgm:pt modelId="{09149B39-2884-4B1C-AE0E-25E7BDFC51EE}" type="pres">
      <dgm:prSet presAssocID="{6567F946-5689-40AF-A5C9-15E8844F6A08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55C7BF8A-36A3-414F-967F-6401B7647FA4}" type="presOf" srcId="{B58A164A-3BC1-441D-8C7E-6E9D2BBEECDB}" destId="{66B3D5C7-1C9C-4237-BCD2-844074D6BFC5}" srcOrd="0" destOrd="0" presId="urn:microsoft.com/office/officeart/2005/8/layout/cycle5"/>
    <dgm:cxn modelId="{CED04739-8B6B-4D06-BBE4-072DFB291E9B}" type="presOf" srcId="{F6802CE2-42E9-4D25-942F-0C6BD1A38612}" destId="{8A9690F1-978D-4E27-A40E-21D3C339B600}" srcOrd="0" destOrd="0" presId="urn:microsoft.com/office/officeart/2005/8/layout/cycle5"/>
    <dgm:cxn modelId="{EE05E091-9328-4355-BC31-9717B73B6A7E}" type="presOf" srcId="{15241475-0E23-4C62-90AE-F32612DA9C66}" destId="{70B41480-3D44-4EAE-9FC2-E68EF9C5C3B6}" srcOrd="0" destOrd="0" presId="urn:microsoft.com/office/officeart/2005/8/layout/cycle5"/>
    <dgm:cxn modelId="{560C257F-0FD8-4F79-81DD-DD34A80A9EA7}" srcId="{B58A164A-3BC1-441D-8C7E-6E9D2BBEECDB}" destId="{F6802CE2-42E9-4D25-942F-0C6BD1A38612}" srcOrd="2" destOrd="0" parTransId="{EA394009-0F92-4BD5-9B43-D842AD2ABFDE}" sibTransId="{6567F946-5689-40AF-A5C9-15E8844F6A08}"/>
    <dgm:cxn modelId="{6BF2A137-B3C6-4DFC-8D12-C048348BA4AA}" srcId="{B58A164A-3BC1-441D-8C7E-6E9D2BBEECDB}" destId="{5D4BCBFE-D57C-47CB-A2D3-17BDA1814A4D}" srcOrd="0" destOrd="0" parTransId="{923E46FA-AC2F-463A-9767-D76F6A566596}" sibTransId="{7DE12FA4-5A41-490D-AAEC-2024A9112397}"/>
    <dgm:cxn modelId="{10B8F16B-1582-4E2A-BBC9-3CFCF11A9A94}" type="presOf" srcId="{6567F946-5689-40AF-A5C9-15E8844F6A08}" destId="{09149B39-2884-4B1C-AE0E-25E7BDFC51EE}" srcOrd="0" destOrd="0" presId="urn:microsoft.com/office/officeart/2005/8/layout/cycle5"/>
    <dgm:cxn modelId="{09834B94-8274-4000-8479-3165B95141FD}" type="presOf" srcId="{5D4BCBFE-D57C-47CB-A2D3-17BDA1814A4D}" destId="{60DB8D5F-DC2E-4ABB-AB35-44F77695EA98}" srcOrd="0" destOrd="0" presId="urn:microsoft.com/office/officeart/2005/8/layout/cycle5"/>
    <dgm:cxn modelId="{9BB06E8A-827D-46D6-9CB3-F94063768921}" type="presOf" srcId="{54C1322D-D6D4-47AD-ABC9-22A7BD61DECF}" destId="{459976A3-2221-471F-A09E-758CD5493BCE}" srcOrd="0" destOrd="0" presId="urn:microsoft.com/office/officeart/2005/8/layout/cycle5"/>
    <dgm:cxn modelId="{3183CCDB-8347-47D5-A49A-05E440716865}" type="presOf" srcId="{7DE12FA4-5A41-490D-AAEC-2024A9112397}" destId="{1E30F164-61AF-4932-B2B6-CB6664DA0385}" srcOrd="0" destOrd="0" presId="urn:microsoft.com/office/officeart/2005/8/layout/cycle5"/>
    <dgm:cxn modelId="{8A28350C-B1A4-4A26-8607-9729A89E127C}" srcId="{B58A164A-3BC1-441D-8C7E-6E9D2BBEECDB}" destId="{15241475-0E23-4C62-90AE-F32612DA9C66}" srcOrd="1" destOrd="0" parTransId="{B1A809B4-9553-4AF4-A291-AFC06B7C8E36}" sibTransId="{54C1322D-D6D4-47AD-ABC9-22A7BD61DECF}"/>
    <dgm:cxn modelId="{B807BCE8-9182-4711-A1A5-629287A891CF}" type="presParOf" srcId="{66B3D5C7-1C9C-4237-BCD2-844074D6BFC5}" destId="{60DB8D5F-DC2E-4ABB-AB35-44F77695EA98}" srcOrd="0" destOrd="0" presId="urn:microsoft.com/office/officeart/2005/8/layout/cycle5"/>
    <dgm:cxn modelId="{8F777560-DA09-43A6-8E3E-2C2D2441C4E2}" type="presParOf" srcId="{66B3D5C7-1C9C-4237-BCD2-844074D6BFC5}" destId="{AC320B23-4378-4C11-AC97-0E692D924927}" srcOrd="1" destOrd="0" presId="urn:microsoft.com/office/officeart/2005/8/layout/cycle5"/>
    <dgm:cxn modelId="{91615F13-7CA6-4470-B518-32EC83001CF0}" type="presParOf" srcId="{66B3D5C7-1C9C-4237-BCD2-844074D6BFC5}" destId="{1E30F164-61AF-4932-B2B6-CB6664DA0385}" srcOrd="2" destOrd="0" presId="urn:microsoft.com/office/officeart/2005/8/layout/cycle5"/>
    <dgm:cxn modelId="{27FBAC21-372F-4889-BFA7-CEA252CEE021}" type="presParOf" srcId="{66B3D5C7-1C9C-4237-BCD2-844074D6BFC5}" destId="{70B41480-3D44-4EAE-9FC2-E68EF9C5C3B6}" srcOrd="3" destOrd="0" presId="urn:microsoft.com/office/officeart/2005/8/layout/cycle5"/>
    <dgm:cxn modelId="{B1279442-42F4-43EC-BDE1-48A1E5F7C2DB}" type="presParOf" srcId="{66B3D5C7-1C9C-4237-BCD2-844074D6BFC5}" destId="{AA998909-2D71-4AC5-99FE-751890E6E8B1}" srcOrd="4" destOrd="0" presId="urn:microsoft.com/office/officeart/2005/8/layout/cycle5"/>
    <dgm:cxn modelId="{25AD23C8-353D-4368-8657-6C119B53CE00}" type="presParOf" srcId="{66B3D5C7-1C9C-4237-BCD2-844074D6BFC5}" destId="{459976A3-2221-471F-A09E-758CD5493BCE}" srcOrd="5" destOrd="0" presId="urn:microsoft.com/office/officeart/2005/8/layout/cycle5"/>
    <dgm:cxn modelId="{045EC0F1-7732-4B91-8732-0C5D427C1094}" type="presParOf" srcId="{66B3D5C7-1C9C-4237-BCD2-844074D6BFC5}" destId="{8A9690F1-978D-4E27-A40E-21D3C339B600}" srcOrd="6" destOrd="0" presId="urn:microsoft.com/office/officeart/2005/8/layout/cycle5"/>
    <dgm:cxn modelId="{A6072A3C-2694-4647-A285-B843EA1E6681}" type="presParOf" srcId="{66B3D5C7-1C9C-4237-BCD2-844074D6BFC5}" destId="{2D28EB34-0B50-4B02-BC31-DECA41ED92DF}" srcOrd="7" destOrd="0" presId="urn:microsoft.com/office/officeart/2005/8/layout/cycle5"/>
    <dgm:cxn modelId="{1336D3B3-FD85-4933-9CE3-4B8FAB951259}" type="presParOf" srcId="{66B3D5C7-1C9C-4237-BCD2-844074D6BFC5}" destId="{09149B39-2884-4B1C-AE0E-25E7BDFC51EE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9E6CDA7-E12A-4E17-9F04-F7145BD88D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0E6FD30-9947-45FD-9BC1-7FF48AB9D7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DEF48E8-00B7-42EA-93D8-71E67F7531A9}" type="datetimeFigureOut">
              <a:rPr lang="en-GB"/>
              <a:pPr>
                <a:defRPr/>
              </a:pPr>
              <a:t>01/10/2020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A8195CAF-C007-404E-A77B-BD8DBCB7FA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51BBF1B0-CAB2-412E-B033-95BA55D23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683640-7D69-49DE-8E61-6A88B5A802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668B5-250F-46E6-89AF-B5941FBC3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DD3C8D-E343-43A7-9A2D-1E41DE815D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556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xmlns="" id="{00A330FE-10AD-4F26-9C64-794956C74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xmlns="" id="{83C3CFB4-7D9C-4451-AC15-868B67E685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ar-BH" altLang="en-US"/>
              <a:t>توضع صورة مناسبة للدرس على الغلاف</a:t>
            </a:r>
            <a:endParaRPr lang="en-GB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xmlns="" id="{A40CBF11-1FAB-4DC2-BA4A-9DF7BB206B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EB14C9B-C6B9-44D3-BEF3-8AFF19F9B9E3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1552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xmlns="" id="{B9A6B18C-E47F-4818-9583-3BC07324BB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xmlns="" id="{5DC68807-61C6-4B4B-959D-708BEF975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xmlns="" id="{FC25A682-E686-4BE6-B536-3AE05AB5AA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5414E4C-5065-4478-B969-78323246B540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02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xmlns="" id="{B0707C75-1C31-43C4-88E5-6D22F086C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xmlns="" id="{F0C0349E-2CE7-4108-AA85-8DF3A5D889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xmlns="" id="{AF1FE6A0-BDA9-4F58-8C41-5BB8FAD464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38A85E6-55D9-473B-8DE6-304BE70524A4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0387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xmlns="" id="{B9A6B18C-E47F-4818-9583-3BC07324BB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xmlns="" id="{5DC68807-61C6-4B4B-959D-708BEF975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xmlns="" id="{FC25A682-E686-4BE6-B536-3AE05AB5AA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5414E4C-5065-4478-B969-78323246B540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514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xmlns="" id="{C29AE671-73C8-4AD8-BC31-A27F39789F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xmlns="" id="{257C81DF-56FB-493C-ABAE-EC0A3C032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xmlns="" id="{F9E0FE61-0F6C-49AB-83DA-A2F3E17678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8C4D1B1-CAFF-4DF0-8436-243B17F68650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5300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xmlns="" id="{D5DF4056-0C91-455A-84E7-E4F1132C38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xmlns="" id="{9F9B2B16-2827-4B7C-BA90-87A5742D1F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rtl="1"/>
            <a:endParaRPr lang="en-GB" alt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xmlns="" id="{5DAE846E-DA56-45CF-B652-185345BBC0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1894116-3766-41D6-AE9F-E7B98F6E4772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326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xmlns="" id="{9E217AE9-5072-45FE-8D97-839AAA4F29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xmlns="" id="{4E543040-F97F-4E02-A315-001420FAB1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rtl="1"/>
            <a:endParaRPr lang="en-GB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xmlns="" id="{975536EA-3126-4E0C-A884-E644E8F10F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D5BA764-BD54-4191-A6C8-FC36DD264C3E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0081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1DFC70-65F9-4810-BE8B-E00EC7652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D49A2-685F-4BD9-AD12-22F9DD07533E}" type="datetimeFigureOut">
              <a:rPr lang="en-US"/>
              <a:pPr>
                <a:defRPr/>
              </a:pPr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5A95FA-9743-403D-879D-098DB84DD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698B57-51E3-4133-A063-59C99D5FF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23300-28D0-4287-9731-C58B09194DBB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9084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3BD80D-5F96-4954-B7E1-269A8FD9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46342-EA2A-456C-A714-4AB0D2BD4243}" type="datetimeFigureOut">
              <a:rPr lang="en-US"/>
              <a:pPr>
                <a:defRPr/>
              </a:pPr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0266DA-6AF7-4F31-B5BC-82126C43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3A44CD-247C-41D4-A887-A38E08959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EDAC2-80A7-4DF3-AA5B-01433CD73493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372734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920B1F-C880-4E2E-8450-E1C87E4E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DC9BC-DD3A-4C1E-8AD0-53CE7E0DC0F1}" type="datetimeFigureOut">
              <a:rPr lang="en-US"/>
              <a:pPr>
                <a:defRPr/>
              </a:pPr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6C712F-47F4-43E9-9418-EEDE227F8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6B952A-FF50-404B-B9C2-AE85BF38A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2E3E5-E3E8-4386-9669-53084A6A2B02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732967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EAAF6065-70F6-4ABD-A45F-52DEABAA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408EB-483A-4660-9DD8-92D89C1C36A4}" type="datetimeFigureOut">
              <a:rPr lang="en-US"/>
              <a:pPr>
                <a:defRPr/>
              </a:pPr>
              <a:t>10/1/2020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632ECC27-3442-4949-940B-4CEDB92E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4E3BAE4-9EFC-46D0-B7D4-E9D3AD90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6158E-72EA-4BDB-8720-8EE237281E8F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C5F6D37-5136-469B-9A1E-0831D0140010}"/>
              </a:ext>
            </a:extLst>
          </p:cNvPr>
          <p:cNvSpPr/>
          <p:nvPr userDrawn="1"/>
        </p:nvSpPr>
        <p:spPr>
          <a:xfrm>
            <a:off x="0" y="-66691"/>
            <a:ext cx="12192000" cy="11923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altLang="en-GB" sz="6600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xmlns="" id="{0105CC84-B7A9-4DA9-B6EE-58F633A34295}"/>
              </a:ext>
            </a:extLst>
          </p:cNvPr>
          <p:cNvSpPr txBox="1">
            <a:spLocks/>
          </p:cNvSpPr>
          <p:nvPr userDrawn="1"/>
        </p:nvSpPr>
        <p:spPr>
          <a:xfrm>
            <a:off x="-444901" y="280678"/>
            <a:ext cx="3509314" cy="49765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الحيَواناتِ 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الثّالِثُ الابْتِدائِيِّ </a:t>
            </a:r>
          </a:p>
        </p:txBody>
      </p:sp>
    </p:spTree>
    <p:extLst>
      <p:ext uri="{BB962C8B-B14F-4D97-AF65-F5344CB8AC3E}">
        <p14:creationId xmlns:p14="http://schemas.microsoft.com/office/powerpoint/2010/main" val="355832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9461FA-366F-44DA-A3B5-54F80BF4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F4CE3-C6CF-4634-8E6C-8EAC432E5F6B}" type="datetimeFigureOut">
              <a:rPr lang="en-US"/>
              <a:pPr>
                <a:defRPr/>
              </a:pPr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6F107B-FA8D-4F9D-B692-59968C1BC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B4662A-6FBA-49A7-B588-BDC6BACB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EBBE0-EE90-496E-9A49-E0CC46989B30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4128277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71912A-109D-4F6A-B056-86F9B141B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5FB20-66D1-4526-817A-E42DD787CD20}" type="datetimeFigureOut">
              <a:rPr lang="en-US"/>
              <a:pPr>
                <a:defRPr/>
              </a:pPr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32C6DC-B2EC-475A-BCCA-5E4672555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9AF045-547E-4511-A214-665E3EF7A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25637-AE03-4860-83A4-41C0D6F1368D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12688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EAA24C0-40F3-45E6-8E86-9B04565BC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5FF14-0866-4B00-B169-EE667F84A376}" type="datetimeFigureOut">
              <a:rPr lang="en-US"/>
              <a:pPr>
                <a:defRPr/>
              </a:pPr>
              <a:t>10/1/2020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354E262-6E01-45DD-8414-A92207B2A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73787BF-BB82-451E-83A6-775788F9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04C20-8510-4A5B-9EBA-D2A825F51388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15214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2B106CED-C0E9-4464-864C-5D4A496AE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AE22C-D07D-4A82-B2EC-4DD1003805CF}" type="datetimeFigureOut">
              <a:rPr lang="en-US"/>
              <a:pPr>
                <a:defRPr/>
              </a:pPr>
              <a:t>10/1/2020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6A8CEBEE-1DD2-4CBE-8FE3-5489C8A4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A641AC2C-06F5-4CBD-9897-59158885B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08051-0B2A-4195-883C-201FB2DCE300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04178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4B9DD37B-C7E3-459D-B872-B808E3839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E4A08-0BCE-498C-AD0E-7CB30F5860CC}" type="datetimeFigureOut">
              <a:rPr lang="en-US"/>
              <a:pPr>
                <a:defRPr/>
              </a:pPr>
              <a:t>10/1/2020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B07841BB-48F7-46F6-818F-BE1FCB416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1D789CA-61BA-48E3-B3C7-8E941B767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D3CA7-8C31-40C0-BAD8-9D5320CA53B5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72243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740B71D7-37EB-4C3D-9A01-F40C25C5C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E7C7A-5E65-42B3-90FD-E3FCF88CCB4C}" type="datetimeFigureOut">
              <a:rPr lang="en-US"/>
              <a:pPr>
                <a:defRPr/>
              </a:pPr>
              <a:t>10/1/2020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30CDBFED-8276-4BBB-8F87-4F9A09C38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81485B75-DF05-4EF4-B0F1-A04FF9A10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C2FAA-C070-4DA2-A4D7-A96AB1CF7374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893731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35285D6-D31E-494A-99A8-D69A3699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C5D6B-A23F-46E1-AF47-FC81B4B3738E}" type="datetimeFigureOut">
              <a:rPr lang="en-US"/>
              <a:pPr>
                <a:defRPr/>
              </a:pPr>
              <a:t>10/1/2020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FA746E5-19DC-4413-A7AD-2372A6E31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F15DA9C-A83E-474B-989D-2D9D6EF7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3D593-D2B6-436D-AE85-518C348B22BA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30112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1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3CE9C9F-8FEF-42A7-AD9E-8EA8864E0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1C083-E7E5-4346-9B2A-AA97B490AE80}" type="datetimeFigureOut">
              <a:rPr lang="en-US"/>
              <a:pPr>
                <a:defRPr/>
              </a:pPr>
              <a:t>10/1/2020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63919E2-4580-460E-9E10-08F9D2A8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5825378-1415-4D3E-969B-39BEE8045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A2505-3BC5-40A1-B5AA-5CE63B3F6FEC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58460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2C6DE804-2092-48B8-BEB5-1F39EA1A20C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19E1090C-B1C3-41B9-AB91-F9208828CE4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/>
              <a:t>Edit Master text styles</a:t>
            </a:r>
          </a:p>
          <a:p>
            <a:pPr lvl="1"/>
            <a:r>
              <a:rPr lang="en-US" altLang="en-GB"/>
              <a:t>Second level</a:t>
            </a:r>
          </a:p>
          <a:p>
            <a:pPr lvl="2"/>
            <a:r>
              <a:rPr lang="en-US" altLang="en-GB"/>
              <a:t>Third level</a:t>
            </a:r>
          </a:p>
          <a:p>
            <a:pPr lvl="3"/>
            <a:r>
              <a:rPr lang="en-US" altLang="en-GB"/>
              <a:t>Fourth level</a:t>
            </a:r>
          </a:p>
          <a:p>
            <a:pPr lvl="4"/>
            <a:r>
              <a:rPr lang="en-US" alt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8A2705-0ED7-41D7-814D-803BB9BD8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576678-AF3B-4245-AEE1-D0C4D2137376}" type="datetimeFigureOut">
              <a:rPr lang="en-US"/>
              <a:pPr>
                <a:defRPr/>
              </a:pPr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B33F80-E0C7-4D81-84B2-3D1EB59CA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753F4-581E-43A6-9C2F-5A4446BD3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A30DDA7-83AC-4DEC-B3B8-C1B7F90FDA54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microsoft.com/office/2007/relationships/media" Target="../media/media2.m4a"/><Relationship Id="rId7" Type="http://schemas.openxmlformats.org/officeDocument/2006/relationships/image" Target="../media/image3.emf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microsoft.com/office/2007/relationships/media" Target="../media/media3.m4a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diagramData" Target="../diagrams/data1.xml"/><Relationship Id="rId12" Type="http://schemas.openxmlformats.org/officeDocument/2006/relationships/image" Target="../media/image10.emf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notesSlide" Target="../notesSlides/notesSlide4.xml"/><Relationship Id="rId11" Type="http://schemas.microsoft.com/office/2007/relationships/diagramDrawing" Target="../diagrams/drawing1.xml"/><Relationship Id="rId5" Type="http://schemas.openxmlformats.org/officeDocument/2006/relationships/slideLayout" Target="../slideLayouts/slideLayout12.xml"/><Relationship Id="rId10" Type="http://schemas.openxmlformats.org/officeDocument/2006/relationships/diagramColors" Target="../diagrams/colors1.xml"/><Relationship Id="rId4" Type="http://schemas.microsoft.com/office/2007/relationships/media" Target="../media/media6.m4a"/><Relationship Id="rId9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1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microsoft.com/office/2007/relationships/media" Target="../media/media7.m4a"/><Relationship Id="rId16" Type="http://schemas.openxmlformats.org/officeDocument/2006/relationships/image" Target="../media/image17.png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9.em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media9.m4a"/><Relationship Id="rId7" Type="http://schemas.openxmlformats.org/officeDocument/2006/relationships/diagramQuickStyle" Target="../diagrams/quickStyle2.xml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2.xml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xmlns="" id="{572D2358-86CF-4BDF-8FD1-A4CFA8B627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757248"/>
              </p:ext>
            </p:extLst>
          </p:nvPr>
        </p:nvGraphicFramePr>
        <p:xfrm>
          <a:off x="4601496" y="1866437"/>
          <a:ext cx="6830168" cy="41757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109949">
                  <a:extLst>
                    <a:ext uri="{9D8B030D-6E8A-4147-A177-3AD203B41FA5}">
                      <a16:colId xmlns:a16="http://schemas.microsoft.com/office/drawing/2014/main" xmlns="" val="1016024147"/>
                    </a:ext>
                  </a:extLst>
                </a:gridCol>
                <a:gridCol w="2720219">
                  <a:extLst>
                    <a:ext uri="{9D8B030D-6E8A-4147-A177-3AD203B41FA5}">
                      <a16:colId xmlns:a16="http://schemas.microsoft.com/office/drawing/2014/main" xmlns="" val="879990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4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العلوم</a:t>
                      </a:r>
                      <a:endParaRPr lang="en-US" sz="3400" b="1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4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المادة</a:t>
                      </a:r>
                      <a:endParaRPr lang="en-US" sz="3400" b="1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الثّالث الابتدائي</a:t>
                      </a:r>
                      <a:endParaRPr lang="en-US" sz="34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الصَّفُّ</a:t>
                      </a:r>
                      <a:endParaRPr lang="en-US" sz="34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3400" b="1" kern="1200" dirty="0" err="1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الأو</a:t>
                      </a:r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َّ</a:t>
                      </a:r>
                      <a:r>
                        <a:rPr lang="ar-EG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ل </a:t>
                      </a:r>
                      <a:endParaRPr lang="en-US" sz="34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الف</a:t>
                      </a:r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ص</a:t>
                      </a:r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ل</a:t>
                      </a:r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الد</a:t>
                      </a:r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ِّ</a:t>
                      </a:r>
                      <a:r>
                        <a:rPr lang="ar-EG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راسي</a:t>
                      </a:r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ُّ</a:t>
                      </a:r>
                      <a:r>
                        <a:rPr lang="ar-EG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</a:t>
                      </a:r>
                      <a:endParaRPr lang="en-US" sz="34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الأولى(المَخْلوقاتُ الْحيَّةُ)</a:t>
                      </a:r>
                      <a:endParaRPr lang="en-US" sz="34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الوِحْدَةُ</a:t>
                      </a:r>
                      <a:endParaRPr lang="en-US" sz="34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الثّاني </a:t>
                      </a:r>
                    </a:p>
                    <a:p>
                      <a:pPr algn="ctr" rtl="1"/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(المَخْلوقاتُ الْحيَّةُ تَنْمو وَتَتَطوَّرُ)</a:t>
                      </a:r>
                      <a:endParaRPr lang="en-US" sz="34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الف</a:t>
                      </a:r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ص</a:t>
                      </a:r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ل</a:t>
                      </a:r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</a:t>
                      </a:r>
                      <a:endParaRPr lang="en-US" sz="34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7809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دَوْراتُ حَياةِ الحيَواناتِ</a:t>
                      </a:r>
                      <a:endParaRPr lang="en-US" sz="34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الدَّرْسُ </a:t>
                      </a:r>
                      <a:r>
                        <a:rPr lang="ar-EG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</a:t>
                      </a:r>
                      <a:r>
                        <a:rPr lang="ar-BH" sz="34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ثّاني</a:t>
                      </a:r>
                      <a:endParaRPr lang="en-US" sz="34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935833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06" y="2089583"/>
            <a:ext cx="3660075" cy="3824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7"/>
    </mc:Choice>
    <mc:Fallback xmlns="">
      <p:transition spd="slow" advTm="401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112093-5655-43E8-8970-B25B701F08C1}"/>
              </a:ext>
            </a:extLst>
          </p:cNvPr>
          <p:cNvSpPr/>
          <p:nvPr/>
        </p:nvSpPr>
        <p:spPr>
          <a:xfrm>
            <a:off x="545690" y="1215373"/>
            <a:ext cx="7831384" cy="134935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rtl="1" eaLnBrk="1" hangingPunct="1">
              <a:defRPr/>
            </a:pPr>
            <a:r>
              <a:rPr lang="ar-BH" altLang="en-GB" sz="3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أَوْجُهُ الشَّبَهِ وَالاخْتِلافِ بَيْنَ دَوْرَةِ حَياةِ الزَّواحِفِ وَدَوْرَةِ حَياةِ الضِّفْدَعِ</a:t>
            </a:r>
            <a:r>
              <a:rPr lang="ar-SA" altLang="en-GB" sz="3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en-US" altLang="en-GB" sz="3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A95252EF-7EFE-4C4E-8F36-65D031A848B1}"/>
              </a:ext>
            </a:extLst>
          </p:cNvPr>
          <p:cNvSpPr/>
          <p:nvPr/>
        </p:nvSpPr>
        <p:spPr>
          <a:xfrm>
            <a:off x="8377077" y="1216285"/>
            <a:ext cx="3383284" cy="1015663"/>
          </a:xfrm>
          <a:prstGeom prst="ellipse">
            <a:avLst/>
          </a:prstGeom>
          <a:solidFill>
            <a:srgbClr val="CDEA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4400" b="1" noProof="1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التَّفْكيرُ النّاقِدُ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3CA1E8A-3CA8-4ACA-ADB5-886C5AA22129}"/>
              </a:ext>
            </a:extLst>
          </p:cNvPr>
          <p:cNvSpPr/>
          <p:nvPr/>
        </p:nvSpPr>
        <p:spPr>
          <a:xfrm>
            <a:off x="3030804" y="0"/>
            <a:ext cx="80874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6000" b="1" dirty="0">
                <a:solidFill>
                  <a:schemeClr val="bg1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مُقارَنَةُ دَوْراتِ حَياةِ بَعْضِ الحيَواناتِ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xmlns="" id="{B396CF9A-F45F-4690-A38A-EEBF39D72628}"/>
              </a:ext>
            </a:extLst>
          </p:cNvPr>
          <p:cNvSpPr txBox="1">
            <a:spLocks/>
          </p:cNvSpPr>
          <p:nvPr/>
        </p:nvSpPr>
        <p:spPr>
          <a:xfrm>
            <a:off x="0" y="4884"/>
            <a:ext cx="3125558" cy="101566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الحيَواناتِ 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الثّالِثُ الابْتِدائِيِّ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926597"/>
              </p:ext>
            </p:extLst>
          </p:nvPr>
        </p:nvGraphicFramePr>
        <p:xfrm>
          <a:off x="752262" y="2643351"/>
          <a:ext cx="10694428" cy="3757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7680">
                  <a:extLst>
                    <a:ext uri="{9D8B030D-6E8A-4147-A177-3AD203B41FA5}">
                      <a16:colId xmlns:a16="http://schemas.microsoft.com/office/drawing/2014/main" xmlns="" val="4258397603"/>
                    </a:ext>
                  </a:extLst>
                </a:gridCol>
                <a:gridCol w="4116748">
                  <a:extLst>
                    <a:ext uri="{9D8B030D-6E8A-4147-A177-3AD203B41FA5}">
                      <a16:colId xmlns:a16="http://schemas.microsoft.com/office/drawing/2014/main" xmlns="" val="713536593"/>
                    </a:ext>
                  </a:extLst>
                </a:gridCol>
              </a:tblGrid>
              <a:tr h="708216">
                <a:tc>
                  <a:txBody>
                    <a:bodyPr/>
                    <a:lstStyle/>
                    <a:p>
                      <a:pPr algn="ctr" rtl="1"/>
                      <a:r>
                        <a:rPr lang="ar-BH" altLang="en-GB" sz="4000" b="1" dirty="0">
                          <a:solidFill>
                            <a:schemeClr val="bg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الاخْتِلافِ</a:t>
                      </a:r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altLang="en-GB" sz="4000" b="1" dirty="0">
                          <a:solidFill>
                            <a:schemeClr val="bg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الشَّبَهِ</a:t>
                      </a:r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8285922"/>
                  </a:ext>
                </a:extLst>
              </a:tr>
              <a:tr h="3049254">
                <a:tc>
                  <a:txBody>
                    <a:bodyPr/>
                    <a:lstStyle/>
                    <a:p>
                      <a:pPr algn="ctr" rtl="1"/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368677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08298" y="4415661"/>
            <a:ext cx="3984013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just" rtl="1"/>
            <a:r>
              <a:rPr lang="ar-BH" altLang="en-GB" sz="23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كُلٌّ مِنَ الزَّواحِفِ وَالضِّفْدَعِ تَبْدَأُ دَوْرَةُ حَياتِهِ بِفَقْسِ الْبَيْضِ.</a:t>
            </a:r>
            <a:endParaRPr lang="en-US" sz="2300" b="1" dirty="0"/>
          </a:p>
        </p:txBody>
      </p:sp>
      <p:sp>
        <p:nvSpPr>
          <p:cNvPr id="8" name="Rectangle 7"/>
          <p:cNvSpPr/>
          <p:nvPr/>
        </p:nvSpPr>
        <p:spPr>
          <a:xfrm>
            <a:off x="838444" y="4413679"/>
            <a:ext cx="6483672" cy="186204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 rtl="1"/>
            <a:r>
              <a:rPr lang="ar-BH" altLang="en-GB" sz="23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الضِّفْدَعَ: </a:t>
            </a:r>
          </a:p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ar-BH" sz="23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تضع أنثى الضفدع بيضها في الماء.</a:t>
            </a:r>
          </a:p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ar-BH" altLang="en-GB" sz="23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حينَما يَفْقِسُ الضِّفْدَعَ مِنَ الْبَيْضَةِ يُسَمّى أَبو ذُنَيْبَةِ وَهُوَ حَيَوانٌ مُخْتَلِفٌ في الشَّكْلِ عَنْ الآباءِ، وَيَمُرُّ  بِمراحِلِ التَّحَوُّلِ حَتّى يَصِلَ إِلى النُّضْجِ حَيْثُ يُشْبِهُ الآباءَ،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444" y="3416946"/>
            <a:ext cx="6468924" cy="115416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 rtl="1"/>
            <a:r>
              <a:rPr lang="ar-BH" altLang="en-GB" sz="23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الزَّواحِفِ: </a:t>
            </a:r>
          </a:p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ar-BH" sz="23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تضع بيضها على أرض جافة.</a:t>
            </a:r>
          </a:p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ar-BH" altLang="en-GB" sz="23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صغارها تُشْبِهُ الآباءَ، </a:t>
            </a:r>
          </a:p>
        </p:txBody>
      </p:sp>
      <p:pic>
        <p:nvPicPr>
          <p:cNvPr id="11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01CE6E7-B8E4-4C52-913C-E639E136C6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27"/>
    </mc:Choice>
    <mc:Fallback xmlns="">
      <p:transition spd="slow" advTm="85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5" grpId="0" animBg="1"/>
      <p:bldP spid="8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5" objId="11"/>
        <p14:stopEvt time="84062" objId="11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08547C5-94CB-49AE-B4AD-C2750D24C69F}"/>
              </a:ext>
            </a:extLst>
          </p:cNvPr>
          <p:cNvSpPr/>
          <p:nvPr/>
        </p:nvSpPr>
        <p:spPr>
          <a:xfrm>
            <a:off x="1190163" y="1295273"/>
            <a:ext cx="10007817" cy="78797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252000"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defRPr/>
            </a:pPr>
            <a:r>
              <a:rPr lang="en-GB" alt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BH" alt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اُذْكُر  بِالتَّرْتيبِ مَراحِلَ دَوْرَةِ حَياةِ السُّلْحُفاةِ البَحْرِيَّةِ.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FF366B0-0864-49F6-B223-F9EAAA5FEA2E}"/>
              </a:ext>
            </a:extLst>
          </p:cNvPr>
          <p:cNvSpPr/>
          <p:nvPr/>
        </p:nvSpPr>
        <p:spPr>
          <a:xfrm>
            <a:off x="1190163" y="4884636"/>
            <a:ext cx="10007817" cy="87667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defRPr/>
            </a:pPr>
            <a:r>
              <a:rPr lang="en-GB" alt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alt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بِمَ تَتَشابَهُ دَوْراتُ حَياةِ كُلٍّ مِنَ الزَّواحِفِ وَالأَسْماكِ وَالطُّيورِ؟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E8D2691-46DD-4816-8B72-DBA91A782BDA}"/>
              </a:ext>
            </a:extLst>
          </p:cNvPr>
          <p:cNvSpPr/>
          <p:nvPr/>
        </p:nvSpPr>
        <p:spPr>
          <a:xfrm>
            <a:off x="4410868" y="207481"/>
            <a:ext cx="3997325" cy="71913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ar-BH" sz="6000" b="1" dirty="0">
                <a:solidFill>
                  <a:srgbClr val="F0FFE7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النَّشاطُ التَّقْييمِيُّ</a:t>
            </a:r>
            <a:endParaRPr lang="en-US" sz="6000" b="1" dirty="0">
              <a:solidFill>
                <a:srgbClr val="F0FFE7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xmlns="" id="{B396CF9A-F45F-4690-A38A-EEBF39D72628}"/>
              </a:ext>
            </a:extLst>
          </p:cNvPr>
          <p:cNvSpPr txBox="1">
            <a:spLocks/>
          </p:cNvSpPr>
          <p:nvPr/>
        </p:nvSpPr>
        <p:spPr>
          <a:xfrm>
            <a:off x="0" y="4884"/>
            <a:ext cx="3125558" cy="101566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الحيَواناتِ 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الثّالِثُ الابْتِدائِيِّ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08547C5-94CB-49AE-B4AD-C2750D24C69F}"/>
              </a:ext>
            </a:extLst>
          </p:cNvPr>
          <p:cNvSpPr/>
          <p:nvPr/>
        </p:nvSpPr>
        <p:spPr>
          <a:xfrm>
            <a:off x="1814052" y="1963012"/>
            <a:ext cx="8574498" cy="1093947"/>
          </a:xfrm>
          <a:prstGeom prst="rect">
            <a:avLst/>
          </a:prstGeom>
          <a:solidFill>
            <a:srgbClr val="FFFFCC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252000"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14400" lvl="1" indent="-457200" algn="just" rtl="1">
              <a:buFont typeface="Wingdings" panose="05000000000000000000" pitchFamily="2" charset="2"/>
              <a:buChar char="§"/>
              <a:defRPr/>
            </a:pPr>
            <a:r>
              <a:rPr lang="ar-BH" altLang="en-GB" sz="32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تَضَعُ الإنَاثُ البَيْضَ  في رَمْل الشَاطئ  وحينما تَفْقِسُ تَعودُ الصِّغارُ  إِلى البَحْرِ.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08547C5-94CB-49AE-B4AD-C2750D24C69F}"/>
              </a:ext>
            </a:extLst>
          </p:cNvPr>
          <p:cNvSpPr/>
          <p:nvPr/>
        </p:nvSpPr>
        <p:spPr>
          <a:xfrm>
            <a:off x="1814052" y="3150888"/>
            <a:ext cx="8574498" cy="728442"/>
          </a:xfrm>
          <a:prstGeom prst="rect">
            <a:avLst/>
          </a:prstGeom>
          <a:solidFill>
            <a:srgbClr val="FFFFCC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252000"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28700" lvl="1" indent="-571500" algn="just" rtl="1">
              <a:buFont typeface="Wingdings" panose="05000000000000000000" pitchFamily="2" charset="2"/>
              <a:buChar char="§"/>
              <a:defRPr/>
            </a:pPr>
            <a:r>
              <a:rPr lang="ar-BH" altLang="en-GB" sz="32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تَنْمو حَتّى تُصْبِحَ مُكْتَمِلَةَ النُّمُوِّ.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08547C5-94CB-49AE-B4AD-C2750D24C69F}"/>
              </a:ext>
            </a:extLst>
          </p:cNvPr>
          <p:cNvSpPr/>
          <p:nvPr/>
        </p:nvSpPr>
        <p:spPr>
          <a:xfrm>
            <a:off x="1814053" y="4030676"/>
            <a:ext cx="8574498" cy="756920"/>
          </a:xfrm>
          <a:prstGeom prst="rect">
            <a:avLst/>
          </a:prstGeom>
          <a:solidFill>
            <a:srgbClr val="FFFFCC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252000"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14400" lvl="1" indent="-457200" algn="r" rtl="1">
              <a:buFont typeface="Wingdings" panose="05000000000000000000" pitchFamily="2" charset="2"/>
              <a:buChar char="§"/>
              <a:defRPr/>
            </a:pPr>
            <a:r>
              <a:rPr lang="ar-BH" altLang="en-GB" sz="32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تَضَعُ البَيْضَ مِنْ جَديدٍ.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14052" y="5826762"/>
            <a:ext cx="8574498" cy="584775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§"/>
            </a:pPr>
            <a:r>
              <a:rPr lang="ar-BH" sz="32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تَتَشابَهُ في أنها تَتَكاثَرُ بِالْبَيْضِ. </a:t>
            </a:r>
            <a:endParaRPr lang="en-US" sz="32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07E5D0D0-DCBD-43FE-93A7-AB7FED3F01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74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32"/>
    </mc:Choice>
    <mc:Fallback xmlns="">
      <p:transition spd="slow" advTm="6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animBg="1"/>
      <p:bldP spid="11" grpId="0" animBg="1"/>
      <p:bldP spid="8" grpId="0" animBg="1"/>
      <p:bldP spid="10" grpId="0" animBg="1"/>
      <p:bldP spid="13" grpId="0" animBg="1"/>
      <p:bldP spid="14" grpId="0" animBg="1"/>
    </p:bldLst>
  </p:timing>
  <p:extLst>
    <p:ext uri="{E180D4A7-C9FB-4DFB-919C-405C955672EB}">
      <p14:showEvtLst xmlns:p14="http://schemas.microsoft.com/office/powerpoint/2010/main">
        <p14:playEvt time="26" objId="15"/>
        <p14:stopEvt time="66132" objId="1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7A853A-D9C0-49DC-9193-B4396CAA9065}"/>
              </a:ext>
            </a:extLst>
          </p:cNvPr>
          <p:cNvSpPr/>
          <p:nvPr/>
        </p:nvSpPr>
        <p:spPr>
          <a:xfrm>
            <a:off x="3111500" y="2351088"/>
            <a:ext cx="5837238" cy="231298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هى الد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endParaRPr lang="en-US" altLang="en-GB" sz="9600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xmlns="" id="{B396CF9A-F45F-4690-A38A-EEBF39D72628}"/>
              </a:ext>
            </a:extLst>
          </p:cNvPr>
          <p:cNvSpPr txBox="1">
            <a:spLocks/>
          </p:cNvSpPr>
          <p:nvPr/>
        </p:nvSpPr>
        <p:spPr>
          <a:xfrm>
            <a:off x="0" y="-9864"/>
            <a:ext cx="3125558" cy="101566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الحيَواناتِ 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الثّالِثُ الابْتِدائِيِّ </a:t>
            </a:r>
          </a:p>
        </p:txBody>
      </p:sp>
      <p:pic>
        <p:nvPicPr>
          <p:cNvPr id="4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CCE82A2-6EE0-4E6E-BAE6-CD28A1D0B1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"/>
    </mc:Choice>
    <mc:Fallback xmlns="">
      <p:transition spd="slow" advTm="4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333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  <p:extLst>
    <p:ext uri="{E180D4A7-C9FB-4DFB-919C-405C955672EB}">
      <p14:showEvtLst xmlns:p14="http://schemas.microsoft.com/office/powerpoint/2010/main">
        <p14:playEvt time="44" objId="4"/>
        <p14:stopEvt time="4756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49FDBF4-B0E7-43D3-92F1-A9AB6ED5B4DC}"/>
              </a:ext>
            </a:extLst>
          </p:cNvPr>
          <p:cNvSpPr/>
          <p:nvPr/>
        </p:nvSpPr>
        <p:spPr>
          <a:xfrm>
            <a:off x="647115" y="3966242"/>
            <a:ext cx="11113477" cy="78273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Low" rtl="1">
              <a:spcAft>
                <a:spcPts val="0"/>
              </a:spcAft>
              <a:defRPr/>
            </a:pPr>
            <a:endParaRPr lang="ar-BH" altLang="en-GB" sz="3500" b="1" dirty="0">
              <a:solidFill>
                <a:srgbClr val="2E75B6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 rtl="1">
              <a:spcAft>
                <a:spcPts val="0"/>
              </a:spcAft>
              <a:defRPr/>
            </a:pPr>
            <a:r>
              <a:rPr lang="ar-SA" altLang="en-GB" sz="35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الهدف الثاني:</a:t>
            </a:r>
            <a:r>
              <a:rPr lang="ar-SA" altLang="en-GB" sz="35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5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مُقارَنَةُ دَوْراتِ حَياةِ بَعْضِ الحيَواناتِ مِثْلَ الضِّفْدَعِ وَالسُّلحُفاةِ البَحْرِيَّةِ.</a:t>
            </a:r>
            <a:endParaRPr lang="en-GB" sz="3500" b="1" dirty="0">
              <a:latin typeface="Sakkal Majalla" panose="02000000000000000000" pitchFamily="2" charset="-78"/>
              <a:ea typeface="Times New Roman" panose="02020603050405020304" pitchFamily="18" charset="0"/>
              <a:cs typeface="Sakkal Majalla" panose="02000000000000000000" pitchFamily="2" charset="-78"/>
            </a:endParaRPr>
          </a:p>
          <a:p>
            <a:pPr algn="r" rtl="1" eaLnBrk="1" hangingPunct="1">
              <a:defRPr/>
            </a:pPr>
            <a:endParaRPr lang="en-US" altLang="en-GB" sz="35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BF6F465-7212-48A3-8989-B7BF91979010}"/>
              </a:ext>
            </a:extLst>
          </p:cNvPr>
          <p:cNvSpPr/>
          <p:nvPr/>
        </p:nvSpPr>
        <p:spPr>
          <a:xfrm>
            <a:off x="647115" y="2466930"/>
            <a:ext cx="11113477" cy="89550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r" rtl="1" eaLnBrk="1" hangingPunct="1">
              <a:defRPr/>
            </a:pPr>
            <a:r>
              <a:rPr lang="ar-SA" altLang="en-GB" sz="35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الهدف الأوّل: </a:t>
            </a:r>
            <a:r>
              <a:rPr lang="ar-BH" altLang="en-GB" sz="35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تَحْديدُ المَراحِلِ المُخْتَلِفَةِ الَّتي تَمُرُّ فيها الحَيَواناتُ خِلالَ دَوْرَةِ الحَياةِ.</a:t>
            </a:r>
            <a:endParaRPr lang="en-US" altLang="en-GB" sz="35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1369722-0666-4CD6-80C2-686E833FC887}"/>
              </a:ext>
            </a:extLst>
          </p:cNvPr>
          <p:cNvSpPr/>
          <p:nvPr/>
        </p:nvSpPr>
        <p:spPr>
          <a:xfrm>
            <a:off x="0" y="-66691"/>
            <a:ext cx="12192000" cy="11923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أهْداف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الد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endParaRPr lang="en-US" altLang="en-GB" sz="6600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xmlns="" id="{B396CF9A-F45F-4690-A38A-EEBF39D72628}"/>
              </a:ext>
            </a:extLst>
          </p:cNvPr>
          <p:cNvSpPr txBox="1">
            <a:spLocks/>
          </p:cNvSpPr>
          <p:nvPr/>
        </p:nvSpPr>
        <p:spPr>
          <a:xfrm>
            <a:off x="-179437" y="280678"/>
            <a:ext cx="3509314" cy="49765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الحيَواناتِ 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الثّالِثُ الابْتِدائِيِّ </a:t>
            </a:r>
          </a:p>
        </p:txBody>
      </p:sp>
      <p:pic>
        <p:nvPicPr>
          <p:cNvPr id="6" name="صوت ٠٠٣">
            <a:hlinkClick r:id="" action="ppaction://media"/>
            <a:extLst>
              <a:ext uri="{FF2B5EF4-FFF2-40B4-BE49-F238E27FC236}">
                <a16:creationId xmlns:a16="http://schemas.microsoft.com/office/drawing/2014/main" xmlns="" id="{D5E450F2-70F2-49F8-8AA3-0C9A5E972F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064" y="136779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20"/>
    </mc:Choice>
    <mc:Fallback xmlns="">
      <p:transition spd="slow" advTm="28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5" grpId="0" animBg="1"/>
    </p:bldLst>
  </p:timing>
  <p:extLst>
    <p:ext uri="{E180D4A7-C9FB-4DFB-919C-405C955672EB}">
      <p14:showEvtLst xmlns:p14="http://schemas.microsoft.com/office/powerpoint/2010/main">
        <p14:playEvt time="83" objId="6"/>
        <p14:stopEvt time="27037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6396246" y="2133866"/>
            <a:ext cx="4987263" cy="707009"/>
          </a:xfrm>
          <a:prstGeom prst="rect">
            <a:avLst/>
          </a:prstGeom>
          <a:solidFill>
            <a:srgbClr val="E3EFF9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الْيَرَقَةُ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هِيَ فَراشَةٌ صَغيرَةٌ.</a:t>
            </a:r>
          </a:p>
        </p:txBody>
      </p:sp>
      <p:sp>
        <p:nvSpPr>
          <p:cNvPr id="9220" name="Rectangle 1">
            <a:extLst>
              <a:ext uri="{FF2B5EF4-FFF2-40B4-BE49-F238E27FC236}">
                <a16:creationId xmlns:a16="http://schemas.microsoft.com/office/drawing/2014/main" xmlns="" id="{41A0E8C2-B7DC-4565-B60A-DDB4B6E7D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6247" y="1278611"/>
            <a:ext cx="4987263" cy="70788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US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دَوْراتُ حَياةِ بَعْضِ الحيَواناتِ؟</a:t>
            </a:r>
            <a:endParaRPr lang="en-GB" altLang="en-US" sz="40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91B7E4-9BEF-4832-8042-45DEBAFB706B}"/>
              </a:ext>
            </a:extLst>
          </p:cNvPr>
          <p:cNvSpPr/>
          <p:nvPr/>
        </p:nvSpPr>
        <p:spPr>
          <a:xfrm>
            <a:off x="4896210" y="-9864"/>
            <a:ext cx="59105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altLang="en-US" sz="5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بَعْضِ الحيَواناتِ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77564" y="5034519"/>
            <a:ext cx="5054410" cy="1200329"/>
          </a:xfrm>
          <a:prstGeom prst="rect">
            <a:avLst/>
          </a:prstGeom>
          <a:solidFill>
            <a:srgbClr val="E3EFF9"/>
          </a:solidFill>
          <a:ln w="571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indent="0" algn="just" rtl="1">
              <a:defRPr/>
            </a:pPr>
            <a:r>
              <a:rPr lang="ar-BH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"َأَبو ذُنَيْبَةُ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" ضِفْدَعٌ صَغيرٌ يَفْقِسُ مِنَ الْبَيْضَةِ وَيَتَنَفَّسُ بِالْخَياشيمِ.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9746681" y="2819051"/>
            <a:ext cx="1636829" cy="1710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7564" y="4035855"/>
            <a:ext cx="2391333" cy="878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723936" y="1465628"/>
            <a:ext cx="5362822" cy="646331"/>
          </a:xfrm>
          <a:prstGeom prst="rect">
            <a:avLst/>
          </a:prstGeom>
          <a:solidFill>
            <a:srgbClr val="F0FFE7"/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 rtl="1"/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تَتَغيَّرُ الحيَواناتُ بِطَرائِقَ مُخْتَلِفةً؟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866" y="2327773"/>
            <a:ext cx="564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بَعْضُ الحيَواناتِ تُولَدُ وَهِيَ تُشْبِهُ آباءَها.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3130" y="3051181"/>
            <a:ext cx="57808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rtl="1">
              <a:buFont typeface="Wingdings" panose="05000000000000000000" pitchFamily="2" charset="2"/>
              <a:buChar char="§"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بَعْضُ الحيَواناتِ تُولَدُ مُخْتَلِفَةً عَنْ آباءَها، حَيْثُ يَتَغيَّرُ شَكْلُها أَوْ لَوْنُها في أَثْناءِ نُمُوِّها، وَقَدْ تَتَكَوَّنُ لَها أَجْزاءُ جَديدَة.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0723144-E6B6-49E2-9CC3-4D0C6F68C0E8}"/>
              </a:ext>
            </a:extLst>
          </p:cNvPr>
          <p:cNvSpPr/>
          <p:nvPr/>
        </p:nvSpPr>
        <p:spPr>
          <a:xfrm>
            <a:off x="596691" y="4914548"/>
            <a:ext cx="5617312" cy="111736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 rtl="1">
              <a:buFont typeface="Wingdings" panose="05000000000000000000" pitchFamily="2" charset="2"/>
              <a:buChar char="§"/>
              <a:defRPr/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الطَّريقَةُ الَّتـي يَتَغَيَّـرُ  بِها الحيَوانُ مَعَ تَقَدُّمِهِ في الْعُمرِ هِيَ </a:t>
            </a:r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جُزْءٌ مِنْ دَوْرَةِ حَياتِهِ.</a:t>
            </a:r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xmlns="" id="{B396CF9A-F45F-4690-A38A-EEBF39D72628}"/>
              </a:ext>
            </a:extLst>
          </p:cNvPr>
          <p:cNvSpPr txBox="1">
            <a:spLocks/>
          </p:cNvSpPr>
          <p:nvPr/>
        </p:nvSpPr>
        <p:spPr>
          <a:xfrm>
            <a:off x="0" y="4884"/>
            <a:ext cx="3125558" cy="101566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الحيَواناتِ 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الثّالِثُ الابْتِدائِيِّ </a:t>
            </a:r>
          </a:p>
        </p:txBody>
      </p:sp>
      <p:pic>
        <p:nvPicPr>
          <p:cNvPr id="13" name="صوت ٠٠٤">
            <a:hlinkClick r:id="" action="ppaction://media"/>
            <a:extLst>
              <a:ext uri="{FF2B5EF4-FFF2-40B4-BE49-F238E27FC236}">
                <a16:creationId xmlns:a16="http://schemas.microsoft.com/office/drawing/2014/main" xmlns="" id="{43557981-258C-40CE-936A-2E834CD87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77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729" y="1354991"/>
            <a:ext cx="609600" cy="609600"/>
          </a:xfrm>
          <a:prstGeom prst="rect">
            <a:avLst/>
          </a:prstGeom>
        </p:spPr>
      </p:pic>
      <p:pic>
        <p:nvPicPr>
          <p:cNvPr id="14" name="صوت ٠٠٥">
            <a:hlinkClick r:id="" action="ppaction://media"/>
            <a:extLst>
              <a:ext uri="{FF2B5EF4-FFF2-40B4-BE49-F238E27FC236}">
                <a16:creationId xmlns:a16="http://schemas.microsoft.com/office/drawing/2014/main" xmlns="" id="{72409FEE-2A15-4C9B-AE4D-92EF72D37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650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368" y="422120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24"/>
    </mc:Choice>
    <mc:Fallback xmlns="">
      <p:transition spd="slow" advTm="77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68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6" grpId="0" animBg="1"/>
      <p:bldP spid="9" grpId="0" animBg="1"/>
      <p:bldP spid="12" grpId="0"/>
      <p:bldP spid="15" grpId="0"/>
      <p:bldP spid="16" grpId="0"/>
    </p:bldLst>
  </p:timing>
  <p:extLst>
    <p:ext uri="{E180D4A7-C9FB-4DFB-919C-405C955672EB}">
      <p14:showEvtLst xmlns:p14="http://schemas.microsoft.com/office/powerpoint/2010/main">
        <p14:playEvt time="107" objId="13"/>
        <p14:stopEvt time="35123" objId="13"/>
        <p14:playEvt time="39130" objId="14"/>
        <p14:stopEvt time="76094" objId="1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383C65-2483-449A-AEE1-0C49C682D815}"/>
              </a:ext>
            </a:extLst>
          </p:cNvPr>
          <p:cNvSpPr/>
          <p:nvPr/>
        </p:nvSpPr>
        <p:spPr>
          <a:xfrm>
            <a:off x="1238864" y="1505295"/>
            <a:ext cx="7718659" cy="743729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اكتب اسم المصطلح أو المفهوم العلمي المناسب.</a:t>
            </a:r>
            <a:endParaRPr lang="ar-BH" sz="4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A1A5304-C814-44F3-869E-91C443ACCC67}"/>
              </a:ext>
            </a:extLst>
          </p:cNvPr>
          <p:cNvSpPr/>
          <p:nvPr/>
        </p:nvSpPr>
        <p:spPr>
          <a:xfrm>
            <a:off x="3767799" y="59937"/>
            <a:ext cx="45384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altLang="en-US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دَوْرَةُ حَياةِ الضِّفْدَعِ </a:t>
            </a:r>
            <a:endParaRPr lang="en-US" sz="60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8142" y="2802702"/>
            <a:ext cx="9925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rtl="1">
              <a:buFont typeface="Wingdings" panose="05000000000000000000" pitchFamily="2" charset="2"/>
              <a:buChar char="§"/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ضِفْدَعٌ صَغيرٌ يَفْقِسُ مِنَ الْبَيْضَةِ وَيَتَنَفَّسُ بِالْخَياشيمِ..........................</a:t>
            </a:r>
          </a:p>
        </p:txBody>
      </p:sp>
      <p:sp>
        <p:nvSpPr>
          <p:cNvPr id="8" name="Rectangle 7"/>
          <p:cNvSpPr/>
          <p:nvPr/>
        </p:nvSpPr>
        <p:spPr>
          <a:xfrm>
            <a:off x="1238864" y="3933781"/>
            <a:ext cx="9674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rtl="1">
              <a:buFont typeface="Wingdings" panose="05000000000000000000" pitchFamily="2" charset="2"/>
              <a:buChar char="§"/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هِيَ فَراشَةٌ صَغيرَةٌ ..........................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6474" y="2479536"/>
            <a:ext cx="1519084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360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أَبُو ذُنَيْبة</a:t>
            </a:r>
            <a:endParaRPr lang="en-US" sz="3600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41" y="3610616"/>
            <a:ext cx="1519084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الْيَرَقَةُ</a:t>
            </a:r>
            <a:endParaRPr lang="en-US" sz="36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51121BE-BDA1-40AE-A43D-DD2CDA8EA43F}"/>
              </a:ext>
            </a:extLst>
          </p:cNvPr>
          <p:cNvSpPr/>
          <p:nvPr/>
        </p:nvSpPr>
        <p:spPr>
          <a:xfrm>
            <a:off x="8957523" y="1453877"/>
            <a:ext cx="1911852" cy="708391"/>
          </a:xfrm>
          <a:prstGeom prst="ellipse">
            <a:avLst/>
          </a:prstGeom>
          <a:solidFill>
            <a:srgbClr val="CDEA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4400" b="1" noProof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نشــــــــاط 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xmlns="" id="{B396CF9A-F45F-4690-A38A-EEBF39D72628}"/>
              </a:ext>
            </a:extLst>
          </p:cNvPr>
          <p:cNvSpPr txBox="1">
            <a:spLocks/>
          </p:cNvSpPr>
          <p:nvPr/>
        </p:nvSpPr>
        <p:spPr>
          <a:xfrm>
            <a:off x="0" y="4884"/>
            <a:ext cx="3125558" cy="101566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الحيَواناتِ 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الثّالِثُ الابْتِدائِيِّ </a:t>
            </a:r>
          </a:p>
        </p:txBody>
      </p:sp>
      <p:pic>
        <p:nvPicPr>
          <p:cNvPr id="14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993D1EA-6FE1-4A3D-A159-439DF93FDA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95"/>
    </mc:Choice>
    <mc:Fallback xmlns="">
      <p:transition spd="slow" advTm="46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8" grpId="0"/>
      <p:bldP spid="6" grpId="0" animBg="1"/>
      <p:bldP spid="11" grpId="0" animBg="1"/>
    </p:bldLst>
  </p:timing>
  <p:extLst>
    <p:ext uri="{E180D4A7-C9FB-4DFB-919C-405C955672EB}">
      <p14:showEvtLst xmlns:p14="http://schemas.microsoft.com/office/powerpoint/2010/main">
        <p14:playEvt time="37" objId="14"/>
        <p14:stopEvt time="42453" objId="1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2DD4E0D-2948-4DAD-983F-2564B4C4899D}"/>
              </a:ext>
            </a:extLst>
          </p:cNvPr>
          <p:cNvSpPr/>
          <p:nvPr/>
        </p:nvSpPr>
        <p:spPr>
          <a:xfrm>
            <a:off x="3767799" y="59937"/>
            <a:ext cx="45384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altLang="en-US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دَوْرَةُ حَياةِ الضِّفْدَعِ </a:t>
            </a:r>
            <a:endParaRPr lang="en-US" sz="6000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32289666"/>
              </p:ext>
            </p:extLst>
          </p:nvPr>
        </p:nvGraphicFramePr>
        <p:xfrm>
          <a:off x="527254" y="1772460"/>
          <a:ext cx="6374581" cy="4646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32879" y="3015380"/>
            <a:ext cx="1563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تضع أنثى الضفدع بيضها في الماء.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2797" y="4656623"/>
            <a:ext cx="2139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يفقس أبوذنيبة ويسبح ويتنفس بالخياشيم كالاسماك.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6214" y="4536716"/>
            <a:ext cx="1976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ينمو أبوذنيبة وتبدأ الأرجل والرئتان بالتكون.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660" y="4656623"/>
            <a:ext cx="2058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يشبه الضفدع مكتمل النمو أبويه ينتقل إلى اليابسة ويستطيع التكاثر.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3646" y="1126129"/>
            <a:ext cx="342162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دَوْرَةُ حَيًاةِ الضُفْدَعِ</a:t>
            </a:r>
            <a:endParaRPr lang="en-US" sz="36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0723144-E6B6-49E2-9CC3-4D0C6F68C0E8}"/>
              </a:ext>
            </a:extLst>
          </p:cNvPr>
          <p:cNvSpPr/>
          <p:nvPr/>
        </p:nvSpPr>
        <p:spPr>
          <a:xfrm>
            <a:off x="6551585" y="1336185"/>
            <a:ext cx="4573564" cy="3200531"/>
          </a:xfrm>
          <a:prstGeom prst="rect">
            <a:avLst/>
          </a:prstGeom>
          <a:solidFill>
            <a:srgbClr val="E3EFF9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دَوْرةُ حًياة الْحَيَوانُ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2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يُولَدُ وَيَنْمو  وَيَكْتَمِلُ نُمُوُّهُ وَيَتَكاثَرُ، ثُمَّ يَموتُ وَيَتَحَلَّلُ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جِسْمُهُ فَيُصْبِحُ جُزْءًا مِنَ التُّرْبَةِ، وَبِذلِكَ يُضيفُ مَوادَّ غِذائِيَّةً إِلى التُّرْبَةِ تَحْتاجُ إِلَيْها مَخْلوقاتٌ حَيَّةٌ أُخْرى لِتَنْمُوَ.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6550" y="4095606"/>
            <a:ext cx="3036154" cy="2345509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xmlns="" id="{B396CF9A-F45F-4690-A38A-EEBF39D72628}"/>
              </a:ext>
            </a:extLst>
          </p:cNvPr>
          <p:cNvSpPr txBox="1">
            <a:spLocks/>
          </p:cNvSpPr>
          <p:nvPr/>
        </p:nvSpPr>
        <p:spPr>
          <a:xfrm>
            <a:off x="0" y="4884"/>
            <a:ext cx="3125558" cy="101566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الحيَواناتِ 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الثّالِثُ الابْتِدائِيِّ </a:t>
            </a:r>
          </a:p>
        </p:txBody>
      </p:sp>
      <p:pic>
        <p:nvPicPr>
          <p:cNvPr id="15" name="صوت ٠٠٨">
            <a:hlinkClick r:id="" action="ppaction://media"/>
            <a:extLst>
              <a:ext uri="{FF2B5EF4-FFF2-40B4-BE49-F238E27FC236}">
                <a16:creationId xmlns:a16="http://schemas.microsoft.com/office/drawing/2014/main" xmlns="" id="{B4D9CF56-B35F-47E1-AED3-6590EE09B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46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9135" y="1176574"/>
            <a:ext cx="609600" cy="609600"/>
          </a:xfrm>
          <a:prstGeom prst="rect">
            <a:avLst/>
          </a:prstGeom>
        </p:spPr>
      </p:pic>
      <p:pic>
        <p:nvPicPr>
          <p:cNvPr id="14" name="صوت ٠١٠">
            <a:hlinkClick r:id="" action="ppaction://media"/>
            <a:extLst>
              <a:ext uri="{FF2B5EF4-FFF2-40B4-BE49-F238E27FC236}">
                <a16:creationId xmlns:a16="http://schemas.microsoft.com/office/drawing/2014/main" xmlns="" id="{336A8823-F210-4429-A625-B28E148A3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36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2363" y="32020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785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78"/>
    </mc:Choice>
    <mc:Fallback xmlns="">
      <p:transition spd="slow" advTm="65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51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Graphic spid="2" grpId="0">
        <p:bldAsOne/>
      </p:bldGraphic>
      <p:bldP spid="4" grpId="0"/>
      <p:bldP spid="10" grpId="0"/>
      <p:bldP spid="11" grpId="0"/>
      <p:bldP spid="12" grpId="0"/>
      <p:bldP spid="6" grpId="0" animBg="1"/>
      <p:bldP spid="13" grpId="0" animBg="1"/>
    </p:bldLst>
  </p:timing>
  <p:extLst>
    <p:ext uri="{E180D4A7-C9FB-4DFB-919C-405C955672EB}">
      <p14:showEvtLst xmlns:p14="http://schemas.microsoft.com/office/powerpoint/2010/main">
        <p14:playEvt time="225" objId="15"/>
        <p14:stopEvt time="26688" objId="15"/>
        <p14:playEvt time="30304" objId="14"/>
        <p14:stopEvt time="62933" objId="1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383C65-2483-449A-AEE1-0C49C682D815}"/>
              </a:ext>
            </a:extLst>
          </p:cNvPr>
          <p:cNvSpPr/>
          <p:nvPr/>
        </p:nvSpPr>
        <p:spPr>
          <a:xfrm>
            <a:off x="533401" y="1337598"/>
            <a:ext cx="8398272" cy="841644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>
              <a:buFont typeface="Arial" panose="020B0604020202020204" pitchFamily="34" charset="0"/>
              <a:buChar char="•"/>
              <a:defRPr/>
            </a:pPr>
            <a:endParaRPr lang="ar-BH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" rtl="1">
              <a:defRPr/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أَعِدْ تَرْتيبَ مَراحِلِ دَوْرَةِ حَياةِ الضِّفْدَعِ لِتُصْبِحَ مُتَسَلْسِةً بِشَكْلٍ صَحيحٍ. </a:t>
            </a:r>
          </a:p>
          <a:p>
            <a:pPr algn="just" rtl="1">
              <a:buFont typeface="Arial" panose="020B0604020202020204" pitchFamily="34" charset="0"/>
              <a:buChar char="•"/>
              <a:defRPr/>
            </a:pPr>
            <a:endParaRPr lang="en-GB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ED22258-4D4B-4FE4-BC44-7120BB36F62C}"/>
              </a:ext>
            </a:extLst>
          </p:cNvPr>
          <p:cNvSpPr/>
          <p:nvPr/>
        </p:nvSpPr>
        <p:spPr>
          <a:xfrm>
            <a:off x="3767799" y="59937"/>
            <a:ext cx="45384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altLang="en-US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دَوْرَةُ حَياةِ الضِّفْدَعِ </a:t>
            </a:r>
            <a:endParaRPr lang="en-US" sz="60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51121BE-BDA1-40AE-A43D-DD2CDA8EA43F}"/>
              </a:ext>
            </a:extLst>
          </p:cNvPr>
          <p:cNvSpPr/>
          <p:nvPr/>
        </p:nvSpPr>
        <p:spPr>
          <a:xfrm>
            <a:off x="9099755" y="1298288"/>
            <a:ext cx="1959847" cy="708391"/>
          </a:xfrm>
          <a:prstGeom prst="ellipse">
            <a:avLst/>
          </a:prstGeom>
          <a:solidFill>
            <a:srgbClr val="CDEA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4400" b="1" noProof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نشــــــــاط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8021" y="4471082"/>
            <a:ext cx="1781175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0846" y="4142491"/>
            <a:ext cx="1952625" cy="2295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146" y="2104247"/>
            <a:ext cx="1924050" cy="2171700"/>
          </a:xfrm>
          <a:prstGeom prst="rect">
            <a:avLst/>
          </a:prstGeom>
          <a:solidFill>
            <a:srgbClr val="DDFECA"/>
          </a:solidFill>
        </p:spPr>
      </p:pic>
      <p:sp>
        <p:nvSpPr>
          <p:cNvPr id="23" name="Oval 22"/>
          <p:cNvSpPr/>
          <p:nvPr/>
        </p:nvSpPr>
        <p:spPr>
          <a:xfrm>
            <a:off x="5406239" y="4985891"/>
            <a:ext cx="517826" cy="6328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707809" y="2339061"/>
            <a:ext cx="1659009" cy="1078356"/>
            <a:chOff x="2411043" y="173353"/>
            <a:chExt cx="1659009" cy="107835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4" name="Rounded Rectangle 33"/>
            <p:cNvSpPr/>
            <p:nvPr/>
          </p:nvSpPr>
          <p:spPr>
            <a:xfrm>
              <a:off x="2411043" y="173353"/>
              <a:ext cx="1659009" cy="1078356"/>
            </a:xfrm>
            <a:prstGeom prst="roundRect">
              <a:avLst/>
            </a:prstGeom>
            <a:blipFill rotWithShape="0">
              <a:blip r:embed="rId9"/>
              <a:stretch>
                <a:fillRect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ounded Rectangle 4"/>
            <p:cNvSpPr txBox="1"/>
            <p:nvPr/>
          </p:nvSpPr>
          <p:spPr>
            <a:xfrm>
              <a:off x="2463684" y="225994"/>
              <a:ext cx="1553727" cy="9730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500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77415" y="3813344"/>
            <a:ext cx="1659009" cy="1078356"/>
            <a:chOff x="3882282" y="1746659"/>
            <a:chExt cx="1659009" cy="107835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7" name="Rounded Rectangle 36"/>
            <p:cNvSpPr/>
            <p:nvPr/>
          </p:nvSpPr>
          <p:spPr>
            <a:xfrm>
              <a:off x="3882282" y="1746659"/>
              <a:ext cx="1659009" cy="1078356"/>
            </a:xfrm>
            <a:prstGeom prst="roundRect">
              <a:avLst/>
            </a:prstGeom>
            <a:blipFill rotWithShape="0">
              <a:blip r:embed="rId10"/>
              <a:stretch>
                <a:fillRect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ounded Rectangle 4"/>
            <p:cNvSpPr txBox="1"/>
            <p:nvPr/>
          </p:nvSpPr>
          <p:spPr>
            <a:xfrm>
              <a:off x="3934923" y="1799300"/>
              <a:ext cx="1553727" cy="9730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500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760450" y="5249662"/>
            <a:ext cx="1659009" cy="1078356"/>
            <a:chOff x="2411040" y="3457360"/>
            <a:chExt cx="1659009" cy="107835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0" name="Rounded Rectangle 39"/>
            <p:cNvSpPr/>
            <p:nvPr/>
          </p:nvSpPr>
          <p:spPr>
            <a:xfrm>
              <a:off x="2411040" y="3457360"/>
              <a:ext cx="1659009" cy="1078356"/>
            </a:xfrm>
            <a:prstGeom prst="roundRect">
              <a:avLst/>
            </a:prstGeom>
            <a:blipFill rotWithShape="0">
              <a:blip r:embed="rId11"/>
              <a:stretch>
                <a:fillRect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Rounded Rectangle 4"/>
            <p:cNvSpPr txBox="1"/>
            <p:nvPr/>
          </p:nvSpPr>
          <p:spPr>
            <a:xfrm>
              <a:off x="2463681" y="3510001"/>
              <a:ext cx="1553727" cy="9730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500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08732" y="3865985"/>
            <a:ext cx="1659009" cy="1078356"/>
            <a:chOff x="889221" y="1806161"/>
            <a:chExt cx="1659009" cy="107835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3" name="Rounded Rectangle 42"/>
            <p:cNvSpPr/>
            <p:nvPr/>
          </p:nvSpPr>
          <p:spPr>
            <a:xfrm>
              <a:off x="889221" y="1806161"/>
              <a:ext cx="1659009" cy="1078356"/>
            </a:xfrm>
            <a:prstGeom prst="roundRect">
              <a:avLst/>
            </a:prstGeom>
            <a:blipFill rotWithShape="0">
              <a:blip r:embed="rId12"/>
              <a:stretch>
                <a:fillRect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ounded Rectangle 4"/>
            <p:cNvSpPr txBox="1"/>
            <p:nvPr/>
          </p:nvSpPr>
          <p:spPr>
            <a:xfrm>
              <a:off x="941862" y="1858802"/>
              <a:ext cx="1553727" cy="9730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500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47" name="Oval 46"/>
          <p:cNvSpPr/>
          <p:nvPr/>
        </p:nvSpPr>
        <p:spPr>
          <a:xfrm>
            <a:off x="1256769" y="3114505"/>
            <a:ext cx="517826" cy="6328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1036" y="3048620"/>
            <a:ext cx="447675" cy="67627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6749" y="5146769"/>
            <a:ext cx="476250" cy="6858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59230" y="4944341"/>
            <a:ext cx="476250" cy="800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16270" y="3089444"/>
            <a:ext cx="447675" cy="723900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2046119" y="5696567"/>
            <a:ext cx="517826" cy="6328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4" name="Footer Placeholder 1">
            <a:extLst>
              <a:ext uri="{FF2B5EF4-FFF2-40B4-BE49-F238E27FC236}">
                <a16:creationId xmlns:a16="http://schemas.microsoft.com/office/drawing/2014/main" xmlns="" id="{B396CF9A-F45F-4690-A38A-EEBF39D72628}"/>
              </a:ext>
            </a:extLst>
          </p:cNvPr>
          <p:cNvSpPr txBox="1">
            <a:spLocks/>
          </p:cNvSpPr>
          <p:nvPr/>
        </p:nvSpPr>
        <p:spPr>
          <a:xfrm>
            <a:off x="0" y="4884"/>
            <a:ext cx="3125558" cy="101566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الحيَواناتِ 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الثّالِثُ الابْتِدائِيِّ </a:t>
            </a:r>
          </a:p>
        </p:txBody>
      </p:sp>
      <p:sp>
        <p:nvSpPr>
          <p:cNvPr id="56" name="Oval 55"/>
          <p:cNvSpPr/>
          <p:nvPr/>
        </p:nvSpPr>
        <p:spPr>
          <a:xfrm>
            <a:off x="4412230" y="2432792"/>
            <a:ext cx="517826" cy="6328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6839035" y="2249070"/>
            <a:ext cx="1976491" cy="1823593"/>
            <a:chOff x="5098330" y="2224707"/>
            <a:chExt cx="1976491" cy="182359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257540" y="2224707"/>
              <a:ext cx="1771650" cy="1257300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5098330" y="3340414"/>
              <a:ext cx="19764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ينمو أبوذنيبة وتبدأ الأرجل والرئتان بالتكون.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533400" y="2268120"/>
            <a:ext cx="6305635" cy="4050812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5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DA39FC2-160E-4B84-AE5E-455BDDE47C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86"/>
    </mc:Choice>
    <mc:Fallback xmlns="">
      <p:transition spd="slow" advTm="70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9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485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7" grpId="0" animBg="1"/>
      <p:bldP spid="23" grpId="0" animBg="1"/>
      <p:bldP spid="47" grpId="0" animBg="1"/>
      <p:bldP spid="53" grpId="0" animBg="1"/>
      <p:bldP spid="56" grpId="0" animBg="1"/>
      <p:bldP spid="65" grpId="0" animBg="1"/>
    </p:bldLst>
  </p:timing>
  <p:extLst>
    <p:ext uri="{E180D4A7-C9FB-4DFB-919C-405C955672EB}">
      <p14:showEvtLst xmlns:p14="http://schemas.microsoft.com/office/powerpoint/2010/main">
        <p14:playEvt time="5" objId="45"/>
        <p14:stopEvt time="70376" objId="4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">
            <a:extLst>
              <a:ext uri="{FF2B5EF4-FFF2-40B4-BE49-F238E27FC236}">
                <a16:creationId xmlns:a16="http://schemas.microsoft.com/office/drawing/2014/main" xmlns="" id="{EA2FE82B-D16F-4A2E-8C99-C51248F92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515" y="1225179"/>
            <a:ext cx="6094938" cy="70788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كَيْفَ تَنْمو الزَّواحِفُ وَالأَسْماكُ وَالطُّيورُ؟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183BD332-0631-4889-94DD-F5BC40D37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059" y="170768"/>
            <a:ext cx="63626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GB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الزَّواحِفِ وَالأَسْماكِ وَالطُّيورِ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xmlns="" id="{B396CF9A-F45F-4690-A38A-EEBF39D72628}"/>
              </a:ext>
            </a:extLst>
          </p:cNvPr>
          <p:cNvSpPr txBox="1">
            <a:spLocks/>
          </p:cNvSpPr>
          <p:nvPr/>
        </p:nvSpPr>
        <p:spPr>
          <a:xfrm>
            <a:off x="0" y="4884"/>
            <a:ext cx="3125558" cy="101566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الحيَواناتِ 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الثّالِثُ الابْتِدائِيِّ 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9304" y="2089930"/>
            <a:ext cx="9276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§"/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تَتَشابَهُ </a:t>
            </a:r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الزَّواحِفُ وَالأَسْماكُ وَالطُّيورُ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في دَوْراتِ حَياتِها، فَهِيَ </a:t>
            </a:r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تَتَكاثَرُ بِالْبَيْضِ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7189758" y="3208359"/>
            <a:ext cx="3886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Low" rtl="1">
              <a:buFont typeface="Wingdings" panose="05000000000000000000" pitchFamily="2" charset="2"/>
              <a:buChar char="§"/>
              <a:defRPr/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تَضَعُ الأَسماكُ بَيْضَها في الماءِ.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23955" y="3844255"/>
            <a:ext cx="77316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تَبنْني الطُّيورُ  أَعْشاشًا لِحِمايَةِ بَيْضِها وَتَرْقِدُ عَلَيْهِ إِلى أَنْ يَفْقِسَ. 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6066052" y="2674705"/>
            <a:ext cx="50097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Low" rtl="1">
              <a:buFont typeface="Wingdings" panose="05000000000000000000" pitchFamily="2" charset="2"/>
              <a:buChar char="§"/>
              <a:defRPr/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تَضَعُ الزَّواحِفُ بَيْضَها عَلَى أَرضِ جَافَّة.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6140" y="4472463"/>
            <a:ext cx="73110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Low" rtl="1">
              <a:buFont typeface="Wingdings" panose="05000000000000000000" pitchFamily="2" charset="2"/>
              <a:buChar char="§"/>
              <a:defRPr/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يَنْمو الحيَوانُ داخِلَ الْبَيْضِة الَّتـي تَحْتَوي عَلى كُلِّ ما يَحْتاجُ إِلَيْهِ لِيَعيشَ، وَعِنْدَما يَنْمو  لِدَرجَةٍ كافِيَةٍ، يَفْقِسُ الْبَيْضُ وَيَخْرُجُ الصِّغارُ.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467" y="4580182"/>
            <a:ext cx="2922849" cy="178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صوت ٠١١">
            <a:hlinkClick r:id="" action="ppaction://media"/>
            <a:extLst>
              <a:ext uri="{FF2B5EF4-FFF2-40B4-BE49-F238E27FC236}">
                <a16:creationId xmlns:a16="http://schemas.microsoft.com/office/drawing/2014/main" xmlns="" id="{E31CEEFD-7D98-45B9-9AD2-603FEFE59A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873" y="115506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48"/>
    </mc:Choice>
    <mc:Fallback xmlns="">
      <p:transition spd="slow" advTm="46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/>
      <p:bldP spid="10" grpId="0"/>
      <p:bldP spid="12" grpId="0"/>
      <p:bldP spid="11" grpId="0"/>
    </p:bldLst>
  </p:timing>
  <p:extLst>
    <p:ext uri="{E180D4A7-C9FB-4DFB-919C-405C955672EB}">
      <p14:showEvtLst xmlns:p14="http://schemas.microsoft.com/office/powerpoint/2010/main">
        <p14:playEvt time="41" objId="13"/>
        <p14:stopEvt time="43523" objId="1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DD4E0D-2948-4DAD-983F-2564B4C4899D}"/>
              </a:ext>
            </a:extLst>
          </p:cNvPr>
          <p:cNvSpPr/>
          <p:nvPr/>
        </p:nvSpPr>
        <p:spPr>
          <a:xfrm>
            <a:off x="4628693" y="134968"/>
            <a:ext cx="42226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altLang="en-US" sz="5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دَوْرَةُ حَياةِ السُلَحْفاة 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xmlns="" id="{B396CF9A-F45F-4690-A38A-EEBF39D72628}"/>
              </a:ext>
            </a:extLst>
          </p:cNvPr>
          <p:cNvSpPr txBox="1">
            <a:spLocks/>
          </p:cNvSpPr>
          <p:nvPr/>
        </p:nvSpPr>
        <p:spPr>
          <a:xfrm>
            <a:off x="0" y="4884"/>
            <a:ext cx="3125558" cy="101566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الحيَواناتِ 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الثّالِثُ الابْتِدائِيِّ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86939566"/>
              </p:ext>
            </p:extLst>
          </p:nvPr>
        </p:nvGraphicFramePr>
        <p:xfrm>
          <a:off x="2861179" y="1533832"/>
          <a:ext cx="6682609" cy="4896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96856" y="1210666"/>
            <a:ext cx="342162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دَوْرَةُ حَيًاةِ </a:t>
            </a:r>
            <a:r>
              <a:rPr lang="ar-BH" altLang="en-US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السُلَحْفاة</a:t>
            </a:r>
            <a:endParaRPr lang="en-US" sz="36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3630" y="1538716"/>
            <a:ext cx="2403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تزحف الإناث لتضع بيضها في رمل الشاطئ.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2428" y="4699786"/>
            <a:ext cx="2576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السلاحف الصغيرة التي تفقس على الشاطئ تزحف بسرعة نحو ماء البحر.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9167" y="4777668"/>
            <a:ext cx="2576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سلحفاة مكتملة النمو تبقى بالبحر حتى يحين موعد وضع البيض.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F68F5475-5DB7-44AD-A844-17300BB3D6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8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14"/>
    </mc:Choice>
    <mc:Fallback xmlns="">
      <p:transition spd="slow" advTm="5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Graphic spid="5" grpId="0">
        <p:bldAsOne/>
      </p:bldGraphic>
      <p:bldP spid="8" grpId="0"/>
      <p:bldP spid="9" grpId="0"/>
      <p:bldP spid="10" grpId="0"/>
    </p:bldLst>
  </p:timing>
  <p:extLst>
    <p:ext uri="{E180D4A7-C9FB-4DFB-919C-405C955672EB}">
      <p14:showEvtLst xmlns:p14="http://schemas.microsoft.com/office/powerpoint/2010/main">
        <p14:playEvt time="25" objId="11"/>
        <p14:stopEvt time="58414" objId="11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D21E852-83C4-4EF0-A8D2-7D781D8B58CC}"/>
              </a:ext>
            </a:extLst>
          </p:cNvPr>
          <p:cNvSpPr/>
          <p:nvPr/>
        </p:nvSpPr>
        <p:spPr>
          <a:xfrm>
            <a:off x="1091380" y="2267208"/>
            <a:ext cx="9978666" cy="96269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ماذا يَحْدُثُ بَعْدَ أَنْ تَضَعَ السُّلْحُفاةُ بَيْضَها؟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4A2A75E2-A708-4A77-BE23-3B470559E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059" y="170768"/>
            <a:ext cx="63626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GB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الزَّواحِفِ وَالأَسْماكِ وَالطُّيورِ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xmlns="" id="{B396CF9A-F45F-4690-A38A-EEBF39D72628}"/>
              </a:ext>
            </a:extLst>
          </p:cNvPr>
          <p:cNvSpPr txBox="1">
            <a:spLocks/>
          </p:cNvSpPr>
          <p:nvPr/>
        </p:nvSpPr>
        <p:spPr>
          <a:xfrm>
            <a:off x="0" y="4884"/>
            <a:ext cx="3125558" cy="101566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دَوْراتُ حَياةِ الحيَواناتِ </a:t>
            </a: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الثّالِثُ الابْتِدائِيِّ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51121BE-BDA1-40AE-A43D-DD2CDA8EA43F}"/>
              </a:ext>
            </a:extLst>
          </p:cNvPr>
          <p:cNvSpPr/>
          <p:nvPr/>
        </p:nvSpPr>
        <p:spPr>
          <a:xfrm>
            <a:off x="9154444" y="1276050"/>
            <a:ext cx="1915602" cy="708391"/>
          </a:xfrm>
          <a:prstGeom prst="ellipse">
            <a:avLst/>
          </a:prstGeom>
          <a:solidFill>
            <a:srgbClr val="CDEA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4400" b="1" noProof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نشــــــــاط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F128C62-D5AA-429A-B86B-8795B7F13B4D}"/>
              </a:ext>
            </a:extLst>
          </p:cNvPr>
          <p:cNvSpPr/>
          <p:nvPr/>
        </p:nvSpPr>
        <p:spPr>
          <a:xfrm>
            <a:off x="3474373" y="4335685"/>
            <a:ext cx="7595673" cy="1660525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ar-BH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تَفْقِسُ صِغارُ السَّلاحِفِ مِنَ الْبَيْضِ وَتَزْحَفُ نَحْوَ ماءِ الْبَحْرِ، ثُمَّ تَنْمو إِلى أَنْ تُصْبِحَ سَلاحِفَ مُكْتَمِلَةَ النُّمُوِّ.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25534" y="2502621"/>
            <a:ext cx="2703234" cy="2020088"/>
            <a:chOff x="3905272" y="2922398"/>
            <a:chExt cx="2244938" cy="1459210"/>
          </a:xfrm>
        </p:grpSpPr>
        <p:sp>
          <p:nvSpPr>
            <p:cNvPr id="14" name="Rounded Rectangle 13"/>
            <p:cNvSpPr/>
            <p:nvPr/>
          </p:nvSpPr>
          <p:spPr>
            <a:xfrm>
              <a:off x="3905272" y="2922398"/>
              <a:ext cx="2244938" cy="1459210"/>
            </a:xfrm>
            <a:prstGeom prst="roundRect">
              <a:avLst/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 txBox="1"/>
            <p:nvPr/>
          </p:nvSpPr>
          <p:spPr>
            <a:xfrm>
              <a:off x="3976505" y="3033127"/>
              <a:ext cx="2102472" cy="13167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800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6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2C7727D4-E933-4194-9868-FC057AB8F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57"/>
    </mc:Choice>
    <mc:Fallback xmlns="">
      <p:transition spd="slow" advTm="45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12" grpId="0" animBg="1"/>
    </p:bldLst>
  </p:timing>
  <p:extLst>
    <p:ext uri="{E180D4A7-C9FB-4DFB-919C-405C955672EB}">
      <p14:showEvtLst xmlns:p14="http://schemas.microsoft.com/office/powerpoint/2010/main">
        <p14:playEvt time="24" objId="16"/>
        <p14:stopEvt time="45205" objId="1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2.8|12.9|8.3|4.7|1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.9|16.1|11|11.9|1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6.1|14.1|4.3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3.4|4.6|6.7|8.6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1.9|1.9|1.2|4.5|10.5|1|7.3|1.6|1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9.3|4.6|2.5|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4.5|7.5|1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6.5|3.9|10.6|1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3987</TotalTime>
  <Words>673</Words>
  <Application>Microsoft Office PowerPoint</Application>
  <PresentationFormat>Widescreen</PresentationFormat>
  <Paragraphs>115</Paragraphs>
  <Slides>12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Sakkal Majalla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Saeed Abbas Ahmed</cp:lastModifiedBy>
  <cp:revision>299</cp:revision>
  <dcterms:created xsi:type="dcterms:W3CDTF">2020-03-04T10:47:00Z</dcterms:created>
  <dcterms:modified xsi:type="dcterms:W3CDTF">2020-10-01T09:30:59Z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0x010100211360E6F25F8A4E8C95EB4FE0081D25</vt:lpwstr>
  </property>
  <property fmtid="{D5CDD505-2E9C-101B-9397-08002B2CF9AE}" pid="3" name="KSOProductBuildVer">
    <vt:lpwstr>2057-11.2.0.9327</vt:lpwstr>
  </property>
</Properties>
</file>