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5FEF7A-EFDA-4010-BCCE-2FE23D598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AD16B5F-0BC0-4A66-8134-1196AB2BB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AC2E022-1F91-4C58-B516-FC7164EA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72258B-6302-40E5-9959-C93EBF9B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74887A-DA49-4AF7-95CA-F81394D8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502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DB055F-84DB-4812-94C7-86A2DE58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66D8051-A480-4E19-99AC-EB1012D9A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7BE624-6305-4D26-80C0-24F1256B9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EF38D6-7C82-4653-B2ED-1F1B0246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6B023A-B4C0-42A9-9A92-B2AA32C4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98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980068F-F7AF-4A5F-92EC-5E3BE3659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AA30744-32F9-44C6-8EE5-3EA0F58B9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B3E1B5-7F0B-4CCA-B9A5-A8E48F0C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67726C-0E7E-4AC1-8BBF-6E397AB7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3093F9-02F5-4E1F-BF6B-090E24E8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00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FE5227-D788-4209-891B-BF85AEFD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657B21-4B59-4F48-8365-E84008F0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6DF219-8EDB-4D9C-819A-22D377A6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AF3342-134A-4B20-834C-7210802C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0C3B65-9C7C-4DB0-9AB5-C7111116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845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C24601-77B5-43A2-9E21-1C4D7A9F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46BB01C-62AB-470B-AEE5-F151F2649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B9EFEB-D5EE-4327-9C47-1E749044C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681AAE-4EE0-433B-B021-8E0CD950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026ADF-78F6-45CE-8890-A55C70E6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782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9CA7B9-D091-49D1-8C86-15017AC4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AE252A4-0F28-4759-BE42-07606C35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073C922-2E32-4F8A-A635-4C43D9EDC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5E4F981-EB2B-4885-AC57-316B4493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404D5B-D9D3-4C69-A6BD-E7BFA30F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650437A-B18F-483B-BFBE-B71E800A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1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430C3A-665A-46F9-A112-CE100E62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69E9D2A-D510-4582-BB0C-E9D04ED23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F676F8A-443B-4400-99B7-6C4F9A54F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1749578-1BA5-4BD7-9321-EA3974A3F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EB93842-9A86-49C7-9F6C-41C39FA82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6E9E704-8DCB-4968-BBEB-CB108BC1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B490881-6922-4B50-83F6-77EC3291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89D43D8-3516-4E6D-9421-98EB48CB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426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99E7CC-6C8B-4FEF-A7F2-6DCA1FA8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C4C8D32-43E9-4340-A325-597A4AA9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4C6F9B-3654-4445-B270-D2E729B3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CA168B2-9FD4-430B-8394-61EDA3C7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996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29847D3-8CFA-477A-ABD6-DFB05B28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D6038F1-849E-4C36-BD39-B173A8EC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0628A6D-DED3-4E36-A4C6-12235A56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464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9F8AA2-9064-4D9E-8D5E-A48E309F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40D208-3FF4-4E9A-B2FE-CE531AA04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9BFE47E-FBB3-470E-B962-92EE2868A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94A560E-3A78-4916-B979-086A6AA6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63170BF-E0CC-4AC7-8F49-C9C4480B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1B712B0-578F-47BB-A38E-572B4224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68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AE9D0A-9ED1-4686-A24E-143B13AF7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B90234-6161-4210-A6C3-1B266A572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942F54E-9CB3-4DA1-B71B-D1298610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F6B0657-269C-4190-BBF0-4C7A3770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AE68FF-EBC3-4947-B9D8-C6B6AB3F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8B1F92-459F-4072-A94E-30274273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15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605C42E-C297-4641-9EB3-AD87CEB6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19D22D8-D0A9-4AE9-A907-D1329CCBB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91F9D2-AFD0-445D-A35D-CECF04C63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CA51-E15E-4B8E-8C36-39142D4897FF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3362A3-B960-40FA-8BB9-0638793CB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0AAAB7-4179-4AC1-9841-F44E8B445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72B8-10EF-46A5-911C-7637A3DBF3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921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86300" y="2218573"/>
            <a:ext cx="5269643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10 - 6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الأشكال الهندسية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0755" y="2195377"/>
            <a:ext cx="2435437" cy="280776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أقارن بين شكلين مستويين ، وبين مجسمين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4B828DA-EE7A-4FB0-BD5E-95DB5E95C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650" y="1743076"/>
            <a:ext cx="6286500" cy="371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03BA05D-9374-4082-BECD-9F3CB635C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5338" y="1643063"/>
            <a:ext cx="1790700" cy="69056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E310DE4-E427-4FCA-84F8-9D7F6F17E5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3231" y="2239216"/>
            <a:ext cx="884634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B7A070DB-8B1E-472A-9038-D55BA60F7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91528"/>
            <a:ext cx="5695950" cy="93345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2C24116-73C9-43AF-B30C-1F7DAC284245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913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BB85F1C-2445-42FF-975F-00B71A4F7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432" y="2364580"/>
            <a:ext cx="8291512" cy="346471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F835B30-518B-45F9-A50D-5E5955399A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4887" y="1707355"/>
            <a:ext cx="16764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09792B0-759B-479A-B8D1-DDCBC6DDE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131" y="1828800"/>
            <a:ext cx="8579643" cy="38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016F4EC-30F8-4DE4-A03F-EDADBFC07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118" y="2283618"/>
            <a:ext cx="9182100" cy="19335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1C70119-5084-4FC6-B802-08F0EDF2B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0280" y="1690687"/>
            <a:ext cx="2152650" cy="60007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0CBC3610-407D-44D0-8B54-14613A13D5F7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00484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39</Words>
  <Application>Microsoft Office PowerPoint</Application>
  <PresentationFormat>شاشة عريضة</PresentationFormat>
  <Paragraphs>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2022-03-28T23:04:25Z</dcterms:created>
  <dcterms:modified xsi:type="dcterms:W3CDTF">2022-03-29T07:10:44Z</dcterms:modified>
</cp:coreProperties>
</file>