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3" r:id="rId5"/>
    <p:sldId id="262" r:id="rId6"/>
    <p:sldId id="264" r:id="rId7"/>
    <p:sldId id="265" r:id="rId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F5FEF7A-EFDA-4010-BCCE-2FE23D5989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7AD16B5F-0BC0-4A66-8134-1196AB2BB2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AC2E022-1F91-4C58-B516-FC7164EA4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0CA51-E15E-4B8E-8C36-39142D4897FF}" type="datetimeFigureOut">
              <a:rPr lang="ar-SA" smtClean="0"/>
              <a:t>26/08/43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872258B-6302-40E5-9959-C93EBF9BF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E74887A-DA49-4AF7-95CA-F81394D82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72B8-10EF-46A5-911C-7637A3DBF3E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05026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FDB055F-84DB-4812-94C7-86A2DE58A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66D8051-A480-4E19-99AC-EB1012D9A3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87BE624-6305-4D26-80C0-24F1256B9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0CA51-E15E-4B8E-8C36-39142D4897FF}" type="datetimeFigureOut">
              <a:rPr lang="ar-SA" smtClean="0"/>
              <a:t>26/08/43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1EF38D6-7C82-4653-B2ED-1F1B02468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26B023A-B4C0-42A9-9A92-B2AA32C4A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72B8-10EF-46A5-911C-7637A3DBF3E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41988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3980068F-F7AF-4A5F-92EC-5E3BE3659F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AA30744-32F9-44C6-8EE5-3EA0F58B9C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BB3E1B5-7F0B-4CCA-B9A5-A8E48F0C7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0CA51-E15E-4B8E-8C36-39142D4897FF}" type="datetimeFigureOut">
              <a:rPr lang="ar-SA" smtClean="0"/>
              <a:t>26/08/43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E67726C-0E7E-4AC1-8BBF-6E397AB72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63093F9-02F5-4E1F-BF6B-090E24E85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72B8-10EF-46A5-911C-7637A3DBF3E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41004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DFE5227-D788-4209-891B-BF85AEFD1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E657B21-4B59-4F48-8365-E84008F06F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F6DF219-8EDB-4D9C-819A-22D377A69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0CA51-E15E-4B8E-8C36-39142D4897FF}" type="datetimeFigureOut">
              <a:rPr lang="ar-SA" smtClean="0"/>
              <a:t>26/08/43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DAF3342-134A-4B20-834C-7210802C5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90C3B65-9C7C-4DB0-9AB5-C7111116B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72B8-10EF-46A5-911C-7637A3DBF3E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98452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DC24601-77B5-43A2-9E21-1C4D7A9F6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46BB01C-62AB-470B-AEE5-F151F26494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FB9EFEB-D5EE-4327-9C47-1E749044C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0CA51-E15E-4B8E-8C36-39142D4897FF}" type="datetimeFigureOut">
              <a:rPr lang="ar-SA" smtClean="0"/>
              <a:t>26/08/43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A681AAE-4EE0-433B-B021-8E0CD9503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8026ADF-78F6-45CE-8890-A55C70E6C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72B8-10EF-46A5-911C-7637A3DBF3E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17828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49CA7B9-D091-49D1-8C86-15017AC403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AE252A4-0F28-4759-BE42-07606C35AB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073C922-2E32-4F8A-A635-4C43D9EDCE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5E4F981-EB2B-4885-AC57-316B4493F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0CA51-E15E-4B8E-8C36-39142D4897FF}" type="datetimeFigureOut">
              <a:rPr lang="ar-SA" smtClean="0"/>
              <a:t>26/08/43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2404D5B-D9D3-4C69-A6BD-E7BFA30F0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650437A-B18F-483B-BFBE-B71E800AC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72B8-10EF-46A5-911C-7637A3DBF3E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75147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4430C3A-665A-46F9-A112-CE100E62F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69E9D2A-D510-4582-BB0C-E9D04ED23F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7F676F8A-443B-4400-99B7-6C4F9A54FB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E1749578-1BA5-4BD7-9321-EA3974A3F2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1EB93842-9A86-49C7-9F6C-41C39FA82C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D6E9E704-8DCB-4968-BBEB-CB108BC13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0CA51-E15E-4B8E-8C36-39142D4897FF}" type="datetimeFigureOut">
              <a:rPr lang="ar-SA" smtClean="0"/>
              <a:t>26/08/43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2B490881-6922-4B50-83F6-77EC3291E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D89D43D8-3516-4E6D-9421-98EB48CB4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72B8-10EF-46A5-911C-7637A3DBF3E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14264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A99E7CC-6C8B-4FEF-A7F2-6DCA1FA8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DC4C8D32-43E9-4340-A325-597A4AA9D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0CA51-E15E-4B8E-8C36-39142D4897FF}" type="datetimeFigureOut">
              <a:rPr lang="ar-SA" smtClean="0"/>
              <a:t>26/08/43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EE4C6F9B-3654-4445-B270-D2E729B3F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5CA168B2-9FD4-430B-8394-61EDA3C78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72B8-10EF-46A5-911C-7637A3DBF3E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69968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F29847D3-8CFA-477A-ABD6-DFB05B286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0CA51-E15E-4B8E-8C36-39142D4897FF}" type="datetimeFigureOut">
              <a:rPr lang="ar-SA" smtClean="0"/>
              <a:t>26/08/43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D6038F1-849E-4C36-BD39-B173A8ECE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0628A6D-DED3-4E36-A4C6-12235A568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72B8-10EF-46A5-911C-7637A3DBF3E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04643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89F8AA2-9064-4D9E-8D5E-A48E309F3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F40D208-3FF4-4E9A-B2FE-CE531AA04B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A9BFE47E-FBB3-470E-B962-92EE2868AA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94A560E-3A78-4916-B979-086A6AA62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0CA51-E15E-4B8E-8C36-39142D4897FF}" type="datetimeFigureOut">
              <a:rPr lang="ar-SA" smtClean="0"/>
              <a:t>26/08/43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63170BF-E0CC-4AC7-8F49-C9C4480B5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1B712B0-578F-47BB-A38E-572B4224E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72B8-10EF-46A5-911C-7637A3DBF3E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8682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DAE9D0A-9ED1-4686-A24E-143B13AF71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46B90234-6161-4210-A6C3-1B266A572D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C942F54E-9CB3-4DA1-B71B-D1298610FC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F6B0657-269C-4190-BBF0-4C7A37706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0CA51-E15E-4B8E-8C36-39142D4897FF}" type="datetimeFigureOut">
              <a:rPr lang="ar-SA" smtClean="0"/>
              <a:t>26/08/43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3AE68FF-EBC3-4947-B9D8-C6B6AB3F3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C8B1F92-459F-4072-A94E-30274273C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72B8-10EF-46A5-911C-7637A3DBF3E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9155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7605C42E-C297-4641-9EB3-AD87CEB63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19D22D8-D0A9-4AE9-A907-D1329CCBB4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591F9D2-AFD0-445D-A35D-CECF04C639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70CA51-E15E-4B8E-8C36-39142D4897FF}" type="datetimeFigureOut">
              <a:rPr lang="ar-SA" smtClean="0"/>
              <a:t>26/08/43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63362A3-B960-40FA-8BB9-0638793CB8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70AAAB7-4179-4AC1-9841-F44E8B4452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1872B8-10EF-46A5-911C-7637A3DBF3E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39213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686300" y="2218573"/>
            <a:ext cx="5269643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10 - 6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مقارنة الأشكال الهندسية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88126" y="5793310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440755" y="2195377"/>
            <a:ext cx="2435437" cy="2807765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أقارن بين شكلين مستويين ، وبين مجسمين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74B828DA-EE7A-4FB0-BD5E-95DB5E95CD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14650" y="1743076"/>
            <a:ext cx="6286500" cy="3712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8EC1C8A-4074-4E80-9326-9CCE7174D7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5569" y="1527221"/>
            <a:ext cx="1831180" cy="690563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003BA05D-9374-4082-BECD-9F3CB635CF7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15338" y="1643063"/>
            <a:ext cx="1790700" cy="690563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1E310DE4-E427-4FCA-84F8-9D7F6F17E5D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93231" y="2239216"/>
            <a:ext cx="8846344" cy="327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B7A070DB-8B1E-472A-9038-D55BA60F7B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1691528"/>
            <a:ext cx="5695950" cy="933450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52C24116-73C9-43AF-B30C-1F7DAC284245}"/>
              </a:ext>
            </a:extLst>
          </p:cNvPr>
          <p:cNvSpPr txBox="1"/>
          <p:nvPr/>
        </p:nvSpPr>
        <p:spPr>
          <a:xfrm>
            <a:off x="9788126" y="5793310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391346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66D9A75-16F7-4038-BA68-D47797A92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08431" y="1631156"/>
            <a:ext cx="1535906" cy="628650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6BB85F1C-2445-42FF-975F-00B71A4F73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50432" y="2364580"/>
            <a:ext cx="8291512" cy="3464719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FF835B30-518B-45F9-A50D-5E5955399A6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24887" y="1707355"/>
            <a:ext cx="1676400" cy="657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877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909792B0-759B-479A-B8D1-DDCBC6DDE5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6131" y="1828800"/>
            <a:ext cx="8579643" cy="3850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8887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9016F4EC-30F8-4DE4-A03F-EDADBFC073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5118" y="2283618"/>
            <a:ext cx="9182100" cy="1933575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91C70119-5084-4FC6-B802-08F0EDF2B69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70280" y="1690687"/>
            <a:ext cx="2152650" cy="600075"/>
          </a:xfrm>
          <a:prstGeom prst="rect">
            <a:avLst/>
          </a:prstGeom>
        </p:spPr>
      </p:pic>
      <p:sp>
        <p:nvSpPr>
          <p:cNvPr id="10" name="مربع نص 9">
            <a:extLst>
              <a:ext uri="{FF2B5EF4-FFF2-40B4-BE49-F238E27FC236}">
                <a16:creationId xmlns:a16="http://schemas.microsoft.com/office/drawing/2014/main" id="{0CBC3610-407D-44D0-8B54-14613A13D5F7}"/>
              </a:ext>
            </a:extLst>
          </p:cNvPr>
          <p:cNvSpPr txBox="1"/>
          <p:nvPr/>
        </p:nvSpPr>
        <p:spPr>
          <a:xfrm>
            <a:off x="9788126" y="5793310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5004847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486</TotalTime>
  <Words>39</Words>
  <Application>Microsoft Office PowerPoint</Application>
  <PresentationFormat>شاشة عريضة</PresentationFormat>
  <Paragraphs>9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2</cp:revision>
  <dcterms:created xsi:type="dcterms:W3CDTF">2022-03-28T23:04:25Z</dcterms:created>
  <dcterms:modified xsi:type="dcterms:W3CDTF">2022-03-29T07:10:44Z</dcterms:modified>
</cp:coreProperties>
</file>