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60" r:id="rId4"/>
    <p:sldId id="263" r:id="rId5"/>
    <p:sldId id="262" r:id="rId6"/>
    <p:sldId id="264" r:id="rId7"/>
    <p:sldId id="265" r:id="rId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F5FEF7A-EFDA-4010-BCCE-2FE23D598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AD16B5F-0BC0-4A66-8134-1196AB2BB2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AC2E022-1F91-4C58-B516-FC7164EA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CA51-E15E-4B8E-8C36-39142D4897FF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872258B-6302-40E5-9959-C93EBF9BF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E74887A-DA49-4AF7-95CA-F81394D82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72B8-10EF-46A5-911C-7637A3DBF3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5026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FDB055F-84DB-4812-94C7-86A2DE58A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66D8051-A480-4E19-99AC-EB1012D9A3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87BE624-6305-4D26-80C0-24F1256B9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CA51-E15E-4B8E-8C36-39142D4897FF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1EF38D6-7C82-4653-B2ED-1F1B02468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26B023A-B4C0-42A9-9A92-B2AA32C4A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72B8-10EF-46A5-911C-7637A3DBF3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1988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980068F-F7AF-4A5F-92EC-5E3BE3659F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AA30744-32F9-44C6-8EE5-3EA0F58B9C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BB3E1B5-7F0B-4CCA-B9A5-A8E48F0C7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CA51-E15E-4B8E-8C36-39142D4897FF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E67726C-0E7E-4AC1-8BBF-6E397AB72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63093F9-02F5-4E1F-BF6B-090E24E85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72B8-10EF-46A5-911C-7637A3DBF3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1004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DFE5227-D788-4209-891B-BF85AEFD1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E657B21-4B59-4F48-8365-E84008F06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F6DF219-8EDB-4D9C-819A-22D377A69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CA51-E15E-4B8E-8C36-39142D4897FF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DAF3342-134A-4B20-834C-7210802C5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0C3B65-9C7C-4DB0-9AB5-C7111116B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72B8-10EF-46A5-911C-7637A3DBF3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8452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C24601-77B5-43A2-9E21-1C4D7A9F6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46BB01C-62AB-470B-AEE5-F151F2649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FB9EFEB-D5EE-4327-9C47-1E749044C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CA51-E15E-4B8E-8C36-39142D4897FF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A681AAE-4EE0-433B-B021-8E0CD9503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8026ADF-78F6-45CE-8890-A55C70E6C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72B8-10EF-46A5-911C-7637A3DBF3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7828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49CA7B9-D091-49D1-8C86-15017AC40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E252A4-0F28-4759-BE42-07606C35AB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073C922-2E32-4F8A-A635-4C43D9EDC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5E4F981-EB2B-4885-AC57-316B4493F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CA51-E15E-4B8E-8C36-39142D4897FF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2404D5B-D9D3-4C69-A6BD-E7BFA30F0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650437A-B18F-483B-BFBE-B71E800AC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72B8-10EF-46A5-911C-7637A3DBF3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514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4430C3A-665A-46F9-A112-CE100E62F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69E9D2A-D510-4582-BB0C-E9D04ED23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F676F8A-443B-4400-99B7-6C4F9A54F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1749578-1BA5-4BD7-9321-EA3974A3F2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EB93842-9A86-49C7-9F6C-41C39FA82C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6E9E704-8DCB-4968-BBEB-CB108BC13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CA51-E15E-4B8E-8C36-39142D4897FF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B490881-6922-4B50-83F6-77EC3291E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89D43D8-3516-4E6D-9421-98EB48CB4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72B8-10EF-46A5-911C-7637A3DBF3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426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A99E7CC-6C8B-4FEF-A7F2-6DCA1FA8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C4C8D32-43E9-4340-A325-597A4AA9D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CA51-E15E-4B8E-8C36-39142D4897FF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E4C6F9B-3654-4445-B270-D2E729B3F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CA168B2-9FD4-430B-8394-61EDA3C78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72B8-10EF-46A5-911C-7637A3DBF3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9968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F29847D3-8CFA-477A-ABD6-DFB05B286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CA51-E15E-4B8E-8C36-39142D4897FF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D6038F1-849E-4C36-BD39-B173A8ECE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0628A6D-DED3-4E36-A4C6-12235A568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72B8-10EF-46A5-911C-7637A3DBF3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4643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89F8AA2-9064-4D9E-8D5E-A48E309F3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F40D208-3FF4-4E9A-B2FE-CE531AA04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A9BFE47E-FBB3-470E-B962-92EE2868A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94A560E-3A78-4916-B979-086A6AA6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CA51-E15E-4B8E-8C36-39142D4897FF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63170BF-E0CC-4AC7-8F49-C9C4480B5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1B712B0-578F-47BB-A38E-572B4224E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72B8-10EF-46A5-911C-7637A3DBF3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682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DAE9D0A-9ED1-4686-A24E-143B13AF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46B90234-6161-4210-A6C3-1B266A572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942F54E-9CB3-4DA1-B71B-D1298610F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F6B0657-269C-4190-BBF0-4C7A37706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0CA51-E15E-4B8E-8C36-39142D4897FF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3AE68FF-EBC3-4947-B9D8-C6B6AB3F3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C8B1F92-459F-4072-A94E-30274273C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72B8-10EF-46A5-911C-7637A3DBF3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9155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605C42E-C297-4641-9EB3-AD87CEB63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19D22D8-D0A9-4AE9-A907-D1329CCBB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591F9D2-AFD0-445D-A35D-CECF04C63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0CA51-E15E-4B8E-8C36-39142D4897FF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63362A3-B960-40FA-8BB9-0638793CB8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70AAAB7-4179-4AC1-9841-F44E8B4452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872B8-10EF-46A5-911C-7637A3DBF3E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39213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7" y="1479072"/>
            <a:ext cx="1857374" cy="194992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658349" y="5383306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7" name="Google Shape;104;p15">
            <a:extLst>
              <a:ext uri="{FF2B5EF4-FFF2-40B4-BE49-F238E27FC236}">
                <a16:creationId xmlns:a16="http://schemas.microsoft.com/office/drawing/2014/main" id="{F45B13AA-3B3A-4661-ACD0-FFB74AF6E56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5943" y="2741485"/>
            <a:ext cx="1123418" cy="9290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6745F15-3C76-4CEB-92E4-AF4DAB9FA374}"/>
              </a:ext>
            </a:extLst>
          </p:cNvPr>
          <p:cNvSpPr txBox="1"/>
          <p:nvPr/>
        </p:nvSpPr>
        <p:spPr>
          <a:xfrm>
            <a:off x="4686300" y="2218573"/>
            <a:ext cx="526964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10 - 6</a:t>
            </a:r>
          </a:p>
          <a:p>
            <a:pPr algn="ctr"/>
            <a:r>
              <a:rPr lang="ar-SA" sz="5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مقارنة الأشكال الهندسية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743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وسيلة الشرح: سهم لليسار 1">
            <a:extLst>
              <a:ext uri="{FF2B5EF4-FFF2-40B4-BE49-F238E27FC236}">
                <a16:creationId xmlns:a16="http://schemas.microsoft.com/office/drawing/2014/main" id="{A94751A9-FD59-4CF6-B6CD-F351AE165F1C}"/>
              </a:ext>
            </a:extLst>
          </p:cNvPr>
          <p:cNvSpPr/>
          <p:nvPr/>
        </p:nvSpPr>
        <p:spPr>
          <a:xfrm>
            <a:off x="9440755" y="2195377"/>
            <a:ext cx="2435437" cy="2807765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أقارن بين شكلين مستويين ، وبين مجسمين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4B828DA-EE7A-4FB0-BD5E-95DB5E95C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650" y="1743076"/>
            <a:ext cx="6286500" cy="37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970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8EC1C8A-4074-4E80-9326-9CCE7174D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5569" y="1527221"/>
            <a:ext cx="1831180" cy="69056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03BA05D-9374-4082-BECD-9F3CB635C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5338" y="1643063"/>
            <a:ext cx="1790700" cy="690563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1E310DE4-E427-4FCA-84F8-9D7F6F17E5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3231" y="2239216"/>
            <a:ext cx="8846344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7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B7A070DB-8B1E-472A-9038-D55BA60F7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91528"/>
            <a:ext cx="5695950" cy="93345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52C24116-73C9-43AF-B30C-1F7DAC284245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9134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66D9A75-16F7-4038-BA68-D47797A92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8431" y="1631156"/>
            <a:ext cx="1535906" cy="62865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BB85F1C-2445-42FF-975F-00B71A4F7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0432" y="2364580"/>
            <a:ext cx="8291512" cy="3464719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F835B30-518B-45F9-A50D-5E5955399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4887" y="1707355"/>
            <a:ext cx="167640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7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09792B0-759B-479A-B8D1-DDCBC6DD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131" y="1828800"/>
            <a:ext cx="8579643" cy="385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8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016F4EC-30F8-4DE4-A03F-EDADBFC07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118" y="2283618"/>
            <a:ext cx="9182100" cy="193357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1C70119-5084-4FC6-B802-08F0EDF2B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280" y="1690687"/>
            <a:ext cx="2152650" cy="600075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0CBC3610-407D-44D0-8B54-14613A13D5F7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004847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39</Words>
  <Application>Microsoft Office PowerPoint</Application>
  <PresentationFormat>شاشة عريضة</PresentationFormat>
  <Paragraphs>9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2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2</cp:revision>
  <dcterms:created xsi:type="dcterms:W3CDTF">2022-03-28T23:04:25Z</dcterms:created>
  <dcterms:modified xsi:type="dcterms:W3CDTF">2022-03-29T07:10:44Z</dcterms:modified>
</cp:coreProperties>
</file>