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4" r:id="rId2"/>
    <p:sldId id="315" r:id="rId3"/>
    <p:sldId id="316" r:id="rId4"/>
    <p:sldId id="317" r:id="rId5"/>
    <p:sldId id="322" r:id="rId6"/>
    <p:sldId id="323" r:id="rId7"/>
    <p:sldId id="360" r:id="rId8"/>
    <p:sldId id="319" r:id="rId9"/>
    <p:sldId id="361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984"/>
    <a:srgbClr val="6B4FB1"/>
    <a:srgbClr val="773EC2"/>
    <a:srgbClr val="8D53AD"/>
    <a:srgbClr val="569CAA"/>
    <a:srgbClr val="51AFA6"/>
    <a:srgbClr val="52AE8B"/>
    <a:srgbClr val="405E90"/>
    <a:srgbClr val="339966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8" autoAdjust="0"/>
    <p:restoredTop sz="86271" autoAdjust="0"/>
  </p:normalViewPr>
  <p:slideViewPr>
    <p:cSldViewPr snapToGrid="0">
      <p:cViewPr varScale="1">
        <p:scale>
          <a:sx n="64" d="100"/>
          <a:sy n="64" d="100"/>
        </p:scale>
        <p:origin x="10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3- ألون الخيوط بالألوان.</a:t>
          </a:r>
          <a:endParaRPr lang="en-US" dirty="0"/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2- أثني الورقة بالنصف بالتساوي.</a:t>
          </a:r>
          <a:endParaRPr lang="en-US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1- أجهز الألوان في صحن</a:t>
          </a:r>
          <a:endParaRPr lang="en-US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Y="142615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331058" custScaleY="161125" custLinFactNeighborX="57383" custLinFactNeighborY="-8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454101" custScaleY="161125" custLinFactNeighborX="-2509" custLinFactNeighborY="-1678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526848" custScaleY="161125" custLinFactNeighborX="-43861" custLinFactNeighborY="-2381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834552FD-2F96-450E-ADE4-FC71E7CA8184}" type="presOf" srcId="{1AFC77C5-8572-4612-8EF7-07BA9D75F983}" destId="{40BDD932-7721-43A9-81F2-92AAE9DB4F2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C0128D53-3DC2-4639-AA2C-0441C2A1C679}" type="presOf" srcId="{6BDADCD1-A174-4DFD-BFAC-E2B1806A5B77}" destId="{4DD6F1E2-BE5F-4390-89CF-8B3564769CD1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8A91B63C-9A86-4F94-89CD-8ABA02C054F6}" type="presOf" srcId="{46677E0F-35C4-4369-A875-4F6EACF6F570}" destId="{C7E4A30C-A8E3-4C02-A0F6-6A23D32B24F8}" srcOrd="0" destOrd="0" presId="urn:microsoft.com/office/officeart/2005/8/layout/pList2"/>
    <dgm:cxn modelId="{7AFA5A69-2D6E-4754-BA57-42BECDCA816C}" type="presOf" srcId="{B4ABE312-8579-4713-829F-095FAC9D9F45}" destId="{8D214CAA-2CE1-4B44-85DB-8285E9905699}" srcOrd="0" destOrd="0" presId="urn:microsoft.com/office/officeart/2005/8/layout/pList2"/>
    <dgm:cxn modelId="{FF262D24-F678-42E1-96E9-AD184107C4A6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B5703286-8BFC-40AA-96D9-D4EDF724281E}" type="presParOf" srcId="{D77C7082-629D-4796-A6ED-E63D8E8CE69B}" destId="{DD7495BA-EA6F-43AD-AB14-9C00A85DF7A5}" srcOrd="0" destOrd="0" presId="urn:microsoft.com/office/officeart/2005/8/layout/pList2"/>
    <dgm:cxn modelId="{675C561A-91D2-46A2-8695-ECBBAF0E5EFD}" type="presParOf" srcId="{DD7495BA-EA6F-43AD-AB14-9C00A85DF7A5}" destId="{FE92B6A9-810E-4BBB-807A-623994DF88F0}" srcOrd="0" destOrd="0" presId="urn:microsoft.com/office/officeart/2005/8/layout/pList2"/>
    <dgm:cxn modelId="{9ED19227-6B8E-4C3E-A4D3-BFEDB477865C}" type="presParOf" srcId="{DD7495BA-EA6F-43AD-AB14-9C00A85DF7A5}" destId="{924099B2-CA20-43B3-AD86-BD492A64A1CB}" srcOrd="1" destOrd="0" presId="urn:microsoft.com/office/officeart/2005/8/layout/pList2"/>
    <dgm:cxn modelId="{D0175F59-3B73-40BD-97C4-CFEFF6CF8411}" type="presParOf" srcId="{DD7495BA-EA6F-43AD-AB14-9C00A85DF7A5}" destId="{E5504838-613E-4A74-91B4-CFC8B724E60C}" srcOrd="2" destOrd="0" presId="urn:microsoft.com/office/officeart/2005/8/layout/pList2"/>
    <dgm:cxn modelId="{50AFC3C0-7437-4566-807A-737812DFA08F}" type="presParOf" srcId="{D77C7082-629D-4796-A6ED-E63D8E8CE69B}" destId="{8D214CAA-2CE1-4B44-85DB-8285E9905699}" srcOrd="1" destOrd="0" presId="urn:microsoft.com/office/officeart/2005/8/layout/pList2"/>
    <dgm:cxn modelId="{B9B7E6F0-59DE-413D-BAD6-B730BCAC8482}" type="presParOf" srcId="{D77C7082-629D-4796-A6ED-E63D8E8CE69B}" destId="{C23475D3-B642-48B3-9214-A55672A13414}" srcOrd="2" destOrd="0" presId="urn:microsoft.com/office/officeart/2005/8/layout/pList2"/>
    <dgm:cxn modelId="{A1FA903C-BFE9-4B9C-B2A4-D85335C67CCB}" type="presParOf" srcId="{C23475D3-B642-48B3-9214-A55672A13414}" destId="{4DD6F1E2-BE5F-4390-89CF-8B3564769CD1}" srcOrd="0" destOrd="0" presId="urn:microsoft.com/office/officeart/2005/8/layout/pList2"/>
    <dgm:cxn modelId="{0B26A321-AAA2-4E16-8CDA-5D61D6E61299}" type="presParOf" srcId="{C23475D3-B642-48B3-9214-A55672A13414}" destId="{D967CC22-B069-4E65-8B20-6F26E54093EE}" srcOrd="1" destOrd="0" presId="urn:microsoft.com/office/officeart/2005/8/layout/pList2"/>
    <dgm:cxn modelId="{8EA86B53-4E61-4D4B-AB88-4F7AD06DD60C}" type="presParOf" srcId="{C23475D3-B642-48B3-9214-A55672A13414}" destId="{07EC2FFD-2457-4511-BD73-4F6BA3A555E0}" srcOrd="2" destOrd="0" presId="urn:microsoft.com/office/officeart/2005/8/layout/pList2"/>
    <dgm:cxn modelId="{A23E62D0-1BD4-4E62-A023-0F77A60DEA9A}" type="presParOf" srcId="{D77C7082-629D-4796-A6ED-E63D8E8CE69B}" destId="{C7E4A30C-A8E3-4C02-A0F6-6A23D32B24F8}" srcOrd="3" destOrd="0" presId="urn:microsoft.com/office/officeart/2005/8/layout/pList2"/>
    <dgm:cxn modelId="{4E13D86E-19CE-4B46-82D4-19D6BE78C8F6}" type="presParOf" srcId="{D77C7082-629D-4796-A6ED-E63D8E8CE69B}" destId="{0271C62F-FDC4-4692-ADB0-09AE9190D9CF}" srcOrd="4" destOrd="0" presId="urn:microsoft.com/office/officeart/2005/8/layout/pList2"/>
    <dgm:cxn modelId="{9F0E5F17-7DC0-4681-B259-7556249FCA6F}" type="presParOf" srcId="{0271C62F-FDC4-4692-ADB0-09AE9190D9CF}" destId="{40BDD932-7721-43A9-81F2-92AAE9DB4F2F}" srcOrd="0" destOrd="0" presId="urn:microsoft.com/office/officeart/2005/8/layout/pList2"/>
    <dgm:cxn modelId="{AFDC6EC9-6425-41A9-B525-C50CC97DE1EF}" type="presParOf" srcId="{0271C62F-FDC4-4692-ADB0-09AE9190D9CF}" destId="{FE89D772-7B3E-4132-AEFC-513162A34F26}" srcOrd="1" destOrd="0" presId="urn:microsoft.com/office/officeart/2005/8/layout/pList2"/>
    <dgm:cxn modelId="{9E29122C-B22E-41A3-A822-A7A8FD01A011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336067-A269-414A-8A5C-375953D9A41D}" type="doc">
      <dgm:prSet loTypeId="urn:microsoft.com/office/officeart/2005/8/layout/p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C77C5-8572-4612-8EF7-07BA9D75F983}">
      <dgm:prSet/>
      <dgm:spPr/>
      <dgm:t>
        <a:bodyPr/>
        <a:lstStyle/>
        <a:p>
          <a:pPr rtl="1"/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للعمل</a:t>
          </a:r>
          <a:endParaRPr lang="en-US" dirty="0"/>
        </a:p>
      </dgm:t>
    </dgm:pt>
    <dgm:pt modelId="{8356AA5D-0626-4F67-A972-0370D4F89D8C}" type="parTrans" cxnId="{F98F5C50-1460-4840-9F52-256E18AC503E}">
      <dgm:prSet/>
      <dgm:spPr/>
      <dgm:t>
        <a:bodyPr/>
        <a:lstStyle/>
        <a:p>
          <a:endParaRPr lang="en-US"/>
        </a:p>
      </dgm:t>
    </dgm:pt>
    <dgm:pt modelId="{8010A6ED-D5EB-4758-A68C-A6A111D09867}" type="sibTrans" cxnId="{F98F5C50-1460-4840-9F52-256E18AC503E}">
      <dgm:prSet/>
      <dgm:spPr/>
      <dgm:t>
        <a:bodyPr/>
        <a:lstStyle/>
        <a:p>
          <a:endParaRPr lang="en-US"/>
        </a:p>
      </dgm:t>
    </dgm:pt>
    <dgm:pt modelId="{6BDADCD1-A174-4DFD-BFAC-E2B1806A5B77}">
      <dgm:prSet phldrT="[Text]"/>
      <dgm:spPr/>
      <dgm:t>
        <a:bodyPr/>
        <a:lstStyle/>
        <a:p>
          <a:pPr rtl="1"/>
          <a:r>
            <a:rPr lang="ar-BH" b="1">
              <a:latin typeface="Sakkal Majalla" panose="02000000000000000000" pitchFamily="2" charset="-78"/>
              <a:cs typeface="Sakkal Majalla" panose="02000000000000000000" pitchFamily="2" charset="-78"/>
            </a:rPr>
            <a:t>5- أضع الكتاب فوق الورقة مع الضغط وأسحب الجزء السفلي من الخيط.</a:t>
          </a:r>
          <a:endParaRPr lang="en-US" dirty="0"/>
        </a:p>
      </dgm:t>
    </dgm:pt>
    <dgm:pt modelId="{31717BDE-040B-41C4-8A55-42ED25F70DA1}" type="parTrans" cxnId="{5F6B8C90-568B-4B14-BA34-DD8EF41EF314}">
      <dgm:prSet/>
      <dgm:spPr/>
      <dgm:t>
        <a:bodyPr/>
        <a:lstStyle/>
        <a:p>
          <a:endParaRPr lang="en-US"/>
        </a:p>
      </dgm:t>
    </dgm:pt>
    <dgm:pt modelId="{46677E0F-35C4-4369-A875-4F6EACF6F570}" type="sibTrans" cxnId="{5F6B8C90-568B-4B14-BA34-DD8EF41EF314}">
      <dgm:prSet/>
      <dgm:spPr/>
      <dgm:t>
        <a:bodyPr/>
        <a:lstStyle/>
        <a:p>
          <a:endParaRPr lang="en-US"/>
        </a:p>
      </dgm:t>
    </dgm:pt>
    <dgm:pt modelId="{30E79960-1CB5-46B4-80A8-DA74AD1FB95E}">
      <dgm:prSet phldrT="[Text]"/>
      <dgm:spPr/>
      <dgm:t>
        <a:bodyPr/>
        <a:lstStyle/>
        <a:p>
          <a:pPr rtl="1"/>
          <a:r>
            <a:rPr lang="ar-BH" b="1">
              <a:latin typeface="Sakkal Majalla" panose="02000000000000000000" pitchFamily="2" charset="-78"/>
              <a:cs typeface="Sakkal Majalla" panose="02000000000000000000" pitchFamily="2" charset="-78"/>
            </a:rPr>
            <a:t>4- أضع الخيط في الورقة بشكل عشوائي وأغلق الورقة.</a:t>
          </a:r>
          <a:endParaRPr lang="en-US" dirty="0"/>
        </a:p>
      </dgm:t>
    </dgm:pt>
    <dgm:pt modelId="{264E9519-A352-478F-B309-1EBD94CD9E3E}" type="parTrans" cxnId="{B062A3AF-37FF-4ED7-BDAF-0A0D6D60068B}">
      <dgm:prSet/>
      <dgm:spPr/>
      <dgm:t>
        <a:bodyPr/>
        <a:lstStyle/>
        <a:p>
          <a:endParaRPr lang="en-US"/>
        </a:p>
      </dgm:t>
    </dgm:pt>
    <dgm:pt modelId="{B4ABE312-8579-4713-829F-095FAC9D9F45}" type="sibTrans" cxnId="{B062A3AF-37FF-4ED7-BDAF-0A0D6D60068B}">
      <dgm:prSet/>
      <dgm:spPr/>
      <dgm:t>
        <a:bodyPr/>
        <a:lstStyle/>
        <a:p>
          <a:endParaRPr lang="en-US"/>
        </a:p>
      </dgm:t>
    </dgm:pt>
    <dgm:pt modelId="{D623CDAF-EE2B-480C-8E82-814C3DABA26F}" type="pres">
      <dgm:prSet presAssocID="{B8336067-A269-414A-8A5C-375953D9A41D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A14C403-15C9-40AA-A9C9-71CAA8DCDF27}" type="pres">
      <dgm:prSet presAssocID="{B8336067-A269-414A-8A5C-375953D9A41D}" presName="bkgdShp" presStyleLbl="alignAccFollowNode1" presStyleIdx="0" presStyleCnt="1" custScaleY="142615" custLinFactNeighborY="-17180"/>
      <dgm:spPr/>
    </dgm:pt>
    <dgm:pt modelId="{D77C7082-629D-4796-A6ED-E63D8E8CE69B}" type="pres">
      <dgm:prSet presAssocID="{B8336067-A269-414A-8A5C-375953D9A41D}" presName="linComp" presStyleCnt="0"/>
      <dgm:spPr/>
    </dgm:pt>
    <dgm:pt modelId="{DD7495BA-EA6F-43AD-AB14-9C00A85DF7A5}" type="pres">
      <dgm:prSet presAssocID="{30E79960-1CB5-46B4-80A8-DA74AD1FB95E}" presName="compNode" presStyleCnt="0"/>
      <dgm:spPr/>
    </dgm:pt>
    <dgm:pt modelId="{FE92B6A9-810E-4BBB-807A-623994DF88F0}" type="pres">
      <dgm:prSet presAssocID="{30E79960-1CB5-46B4-80A8-DA74AD1FB95E}" presName="node" presStyleLbl="node1" presStyleIdx="0" presStyleCnt="3" custScaleX="1962238" custScaleY="66067" custLinFactNeighborX="5580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24099B2-CA20-43B3-AD86-BD492A64A1CB}" type="pres">
      <dgm:prSet presAssocID="{30E79960-1CB5-46B4-80A8-DA74AD1FB95E}" presName="invisiNode" presStyleLbl="node1" presStyleIdx="0" presStyleCnt="3"/>
      <dgm:spPr/>
    </dgm:pt>
    <dgm:pt modelId="{E5504838-613E-4A74-91B4-CFC8B724E60C}" type="pres">
      <dgm:prSet presAssocID="{30E79960-1CB5-46B4-80A8-DA74AD1FB95E}" presName="imagNode" presStyleLbl="fgImgPlace1" presStyleIdx="0" presStyleCnt="3" custScaleX="1564560" custScaleY="161125" custLinFactNeighborX="57383" custLinFactNeighborY="-8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D214CAA-2CE1-4B44-85DB-8285E9905699}" type="pres">
      <dgm:prSet presAssocID="{B4ABE312-8579-4713-829F-095FAC9D9F45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C23475D3-B642-48B3-9214-A55672A13414}" type="pres">
      <dgm:prSet presAssocID="{6BDADCD1-A174-4DFD-BFAC-E2B1806A5B77}" presName="compNode" presStyleCnt="0"/>
      <dgm:spPr/>
    </dgm:pt>
    <dgm:pt modelId="{4DD6F1E2-BE5F-4390-89CF-8B3564769CD1}" type="pres">
      <dgm:prSet presAssocID="{6BDADCD1-A174-4DFD-BFAC-E2B1806A5B77}" presName="node" presStyleLbl="node1" presStyleIdx="1" presStyleCnt="3" custScaleX="1962238" custScaleY="66067" custLinFactNeighborX="-11643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967CC22-B069-4E65-8B20-6F26E54093EE}" type="pres">
      <dgm:prSet presAssocID="{6BDADCD1-A174-4DFD-BFAC-E2B1806A5B77}" presName="invisiNode" presStyleLbl="node1" presStyleIdx="1" presStyleCnt="3"/>
      <dgm:spPr/>
    </dgm:pt>
    <dgm:pt modelId="{07EC2FFD-2457-4511-BD73-4F6BA3A555E0}" type="pres">
      <dgm:prSet presAssocID="{6BDADCD1-A174-4DFD-BFAC-E2B1806A5B77}" presName="imagNode" presStyleLbl="fgImgPlace1" presStyleIdx="1" presStyleCnt="3" custScaleX="1500985" custScaleY="161125" custLinFactNeighborX="-2509" custLinFactNeighborY="-167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7E4A30C-A8E3-4C02-A0F6-6A23D32B24F8}" type="pres">
      <dgm:prSet presAssocID="{46677E0F-35C4-4369-A875-4F6EACF6F570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271C62F-FDC4-4692-ADB0-09AE9190D9CF}" type="pres">
      <dgm:prSet presAssocID="{1AFC77C5-8572-4612-8EF7-07BA9D75F983}" presName="compNode" presStyleCnt="0"/>
      <dgm:spPr/>
    </dgm:pt>
    <dgm:pt modelId="{40BDD932-7721-43A9-81F2-92AAE9DB4F2F}" type="pres">
      <dgm:prSet presAssocID="{1AFC77C5-8572-4612-8EF7-07BA9D75F983}" presName="node" presStyleLbl="node1" presStyleIdx="2" presStyleCnt="3" custScaleX="1962238" custScaleY="66067" custLinFactNeighborX="-43624" custLinFactNeighborY="-442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89D772-7B3E-4132-AEFC-513162A34F26}" type="pres">
      <dgm:prSet presAssocID="{1AFC77C5-8572-4612-8EF7-07BA9D75F983}" presName="invisiNode" presStyleLbl="node1" presStyleIdx="2" presStyleCnt="3"/>
      <dgm:spPr/>
    </dgm:pt>
    <dgm:pt modelId="{2F58E11A-1330-4A42-95A5-F2D801E026E8}" type="pres">
      <dgm:prSet presAssocID="{1AFC77C5-8572-4612-8EF7-07BA9D75F983}" presName="imagNode" presStyleLbl="fgImgPlace1" presStyleIdx="2" presStyleCnt="3" custScaleX="1576078" custScaleY="161125" custLinFactNeighborX="-43861" custLinFactNeighborY="-238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0DEAD5B-A37B-4274-A11C-141DC6F402FD}" type="presOf" srcId="{B8336067-A269-414A-8A5C-375953D9A41D}" destId="{D623CDAF-EE2B-480C-8E82-814C3DABA26F}" srcOrd="0" destOrd="0" presId="urn:microsoft.com/office/officeart/2005/8/layout/pList2"/>
    <dgm:cxn modelId="{5F6B8C90-568B-4B14-BA34-DD8EF41EF314}" srcId="{B8336067-A269-414A-8A5C-375953D9A41D}" destId="{6BDADCD1-A174-4DFD-BFAC-E2B1806A5B77}" srcOrd="1" destOrd="0" parTransId="{31717BDE-040B-41C4-8A55-42ED25F70DA1}" sibTransId="{46677E0F-35C4-4369-A875-4F6EACF6F570}"/>
    <dgm:cxn modelId="{B024D137-C023-4953-A2FD-879494DB4FE1}" type="presOf" srcId="{6BDADCD1-A174-4DFD-BFAC-E2B1806A5B77}" destId="{4DD6F1E2-BE5F-4390-89CF-8B3564769CD1}" srcOrd="0" destOrd="0" presId="urn:microsoft.com/office/officeart/2005/8/layout/pList2"/>
    <dgm:cxn modelId="{0605952F-16FC-45BF-A1C8-C34C058C5F12}" type="presOf" srcId="{46677E0F-35C4-4369-A875-4F6EACF6F570}" destId="{C7E4A30C-A8E3-4C02-A0F6-6A23D32B24F8}" srcOrd="0" destOrd="0" presId="urn:microsoft.com/office/officeart/2005/8/layout/pList2"/>
    <dgm:cxn modelId="{F98F5C50-1460-4840-9F52-256E18AC503E}" srcId="{B8336067-A269-414A-8A5C-375953D9A41D}" destId="{1AFC77C5-8572-4612-8EF7-07BA9D75F983}" srcOrd="2" destOrd="0" parTransId="{8356AA5D-0626-4F67-A972-0370D4F89D8C}" sibTransId="{8010A6ED-D5EB-4758-A68C-A6A111D09867}"/>
    <dgm:cxn modelId="{229AFE11-1EE9-491F-A6A5-919484C97FC3}" type="presOf" srcId="{1AFC77C5-8572-4612-8EF7-07BA9D75F983}" destId="{40BDD932-7721-43A9-81F2-92AAE9DB4F2F}" srcOrd="0" destOrd="0" presId="urn:microsoft.com/office/officeart/2005/8/layout/pList2"/>
    <dgm:cxn modelId="{120A5F3E-A1DA-4511-83E9-4576872256F8}" type="presOf" srcId="{B4ABE312-8579-4713-829F-095FAC9D9F45}" destId="{8D214CAA-2CE1-4B44-85DB-8285E9905699}" srcOrd="0" destOrd="0" presId="urn:microsoft.com/office/officeart/2005/8/layout/pList2"/>
    <dgm:cxn modelId="{2C922D3C-4681-44AC-9B63-61E0CECDB9D8}" type="presOf" srcId="{30E79960-1CB5-46B4-80A8-DA74AD1FB95E}" destId="{FE92B6A9-810E-4BBB-807A-623994DF88F0}" srcOrd="0" destOrd="0" presId="urn:microsoft.com/office/officeart/2005/8/layout/pList2"/>
    <dgm:cxn modelId="{B062A3AF-37FF-4ED7-BDAF-0A0D6D60068B}" srcId="{B8336067-A269-414A-8A5C-375953D9A41D}" destId="{30E79960-1CB5-46B4-80A8-DA74AD1FB95E}" srcOrd="0" destOrd="0" parTransId="{264E9519-A352-478F-B309-1EBD94CD9E3E}" sibTransId="{B4ABE312-8579-4713-829F-095FAC9D9F45}"/>
    <dgm:cxn modelId="{5F451C7C-0400-496B-83BB-791C7FD23B00}" type="presParOf" srcId="{D623CDAF-EE2B-480C-8E82-814C3DABA26F}" destId="{8A14C403-15C9-40AA-A9C9-71CAA8DCDF27}" srcOrd="0" destOrd="0" presId="urn:microsoft.com/office/officeart/2005/8/layout/pList2"/>
    <dgm:cxn modelId="{AC9FEA3F-DF40-48E9-ABF9-24708DD925D8}" type="presParOf" srcId="{D623CDAF-EE2B-480C-8E82-814C3DABA26F}" destId="{D77C7082-629D-4796-A6ED-E63D8E8CE69B}" srcOrd="1" destOrd="0" presId="urn:microsoft.com/office/officeart/2005/8/layout/pList2"/>
    <dgm:cxn modelId="{43171DB4-8678-4383-9281-C9F3D7F8B62F}" type="presParOf" srcId="{D77C7082-629D-4796-A6ED-E63D8E8CE69B}" destId="{DD7495BA-EA6F-43AD-AB14-9C00A85DF7A5}" srcOrd="0" destOrd="0" presId="urn:microsoft.com/office/officeart/2005/8/layout/pList2"/>
    <dgm:cxn modelId="{694ECF87-95D3-40F3-A382-ACBC381B29E7}" type="presParOf" srcId="{DD7495BA-EA6F-43AD-AB14-9C00A85DF7A5}" destId="{FE92B6A9-810E-4BBB-807A-623994DF88F0}" srcOrd="0" destOrd="0" presId="urn:microsoft.com/office/officeart/2005/8/layout/pList2"/>
    <dgm:cxn modelId="{D7A2DA4E-B4D3-4B0A-BFC9-DA876BDFBD85}" type="presParOf" srcId="{DD7495BA-EA6F-43AD-AB14-9C00A85DF7A5}" destId="{924099B2-CA20-43B3-AD86-BD492A64A1CB}" srcOrd="1" destOrd="0" presId="urn:microsoft.com/office/officeart/2005/8/layout/pList2"/>
    <dgm:cxn modelId="{6CFC8244-594F-4987-AF4F-90D3749FE2B2}" type="presParOf" srcId="{DD7495BA-EA6F-43AD-AB14-9C00A85DF7A5}" destId="{E5504838-613E-4A74-91B4-CFC8B724E60C}" srcOrd="2" destOrd="0" presId="urn:microsoft.com/office/officeart/2005/8/layout/pList2"/>
    <dgm:cxn modelId="{1E83EFF2-D80E-4113-A6E5-C83663FE2A02}" type="presParOf" srcId="{D77C7082-629D-4796-A6ED-E63D8E8CE69B}" destId="{8D214CAA-2CE1-4B44-85DB-8285E9905699}" srcOrd="1" destOrd="0" presId="urn:microsoft.com/office/officeart/2005/8/layout/pList2"/>
    <dgm:cxn modelId="{C545D143-82CD-4727-B5FF-F10ECEB72A65}" type="presParOf" srcId="{D77C7082-629D-4796-A6ED-E63D8E8CE69B}" destId="{C23475D3-B642-48B3-9214-A55672A13414}" srcOrd="2" destOrd="0" presId="urn:microsoft.com/office/officeart/2005/8/layout/pList2"/>
    <dgm:cxn modelId="{1CE7B3D1-A5B4-475E-8A31-616E9505CED2}" type="presParOf" srcId="{C23475D3-B642-48B3-9214-A55672A13414}" destId="{4DD6F1E2-BE5F-4390-89CF-8B3564769CD1}" srcOrd="0" destOrd="0" presId="urn:microsoft.com/office/officeart/2005/8/layout/pList2"/>
    <dgm:cxn modelId="{FF168E9E-545A-4795-87D9-94858B3A1D7B}" type="presParOf" srcId="{C23475D3-B642-48B3-9214-A55672A13414}" destId="{D967CC22-B069-4E65-8B20-6F26E54093EE}" srcOrd="1" destOrd="0" presId="urn:microsoft.com/office/officeart/2005/8/layout/pList2"/>
    <dgm:cxn modelId="{00547AD4-77D5-48F6-816F-059C7D6F0F93}" type="presParOf" srcId="{C23475D3-B642-48B3-9214-A55672A13414}" destId="{07EC2FFD-2457-4511-BD73-4F6BA3A555E0}" srcOrd="2" destOrd="0" presId="urn:microsoft.com/office/officeart/2005/8/layout/pList2"/>
    <dgm:cxn modelId="{014DC1B9-F7DA-470F-9432-E8C77B1A5411}" type="presParOf" srcId="{D77C7082-629D-4796-A6ED-E63D8E8CE69B}" destId="{C7E4A30C-A8E3-4C02-A0F6-6A23D32B24F8}" srcOrd="3" destOrd="0" presId="urn:microsoft.com/office/officeart/2005/8/layout/pList2"/>
    <dgm:cxn modelId="{A889943B-B793-4B48-8CFF-E5397AB6E453}" type="presParOf" srcId="{D77C7082-629D-4796-A6ED-E63D8E8CE69B}" destId="{0271C62F-FDC4-4692-ADB0-09AE9190D9CF}" srcOrd="4" destOrd="0" presId="urn:microsoft.com/office/officeart/2005/8/layout/pList2"/>
    <dgm:cxn modelId="{8CB3F5BE-F54F-46BE-B314-FEEA350FFA4A}" type="presParOf" srcId="{0271C62F-FDC4-4692-ADB0-09AE9190D9CF}" destId="{40BDD932-7721-43A9-81F2-92AAE9DB4F2F}" srcOrd="0" destOrd="0" presId="urn:microsoft.com/office/officeart/2005/8/layout/pList2"/>
    <dgm:cxn modelId="{3A873C2E-DBA6-4AD9-9771-6350F9F0A9DB}" type="presParOf" srcId="{0271C62F-FDC4-4692-ADB0-09AE9190D9CF}" destId="{FE89D772-7B3E-4132-AEFC-513162A34F26}" srcOrd="1" destOrd="0" presId="urn:microsoft.com/office/officeart/2005/8/layout/pList2"/>
    <dgm:cxn modelId="{A0552F97-74C1-46E7-83D8-A108A77B30CB}" type="presParOf" srcId="{0271C62F-FDC4-4692-ADB0-09AE9190D9CF}" destId="{2F58E11A-1330-4A42-95A5-F2D801E026E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تلوين الخيط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الخيط </a:t>
          </a:r>
          <a:r>
            <a:rPr lang="ar-BH" sz="26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الملوَّن 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سحب الخيط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90419F-BF0B-4CB6-9350-BF51D5CB4445}">
      <dgm:prSet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16497-FC94-41DC-B0D0-4978F9EE5ABA}" type="par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04EC98-78C8-4600-9C3A-FBA39CE02952}" type="sib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2EBF07AC-8B79-4292-98B6-61DD20FB8D53}" type="pres">
      <dgm:prSet presAssocID="{C2308EF4-268B-4EB8-9D30-DA3DE17A65A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4" custLinFactNeighborX="30564" custLinFactNeighborY="34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EBC68D3-84A4-4B7D-B055-A077873470F0}" type="pres">
      <dgm:prSet presAssocID="{0FB2799D-D807-41E1-9351-D5E166DD5535}" presName="space" presStyleCnt="0"/>
      <dgm:spPr/>
    </dgm:pt>
    <dgm:pt modelId="{A9192449-1D8E-47C3-BBD4-D6C98BD7ED55}" type="pres">
      <dgm:prSet presAssocID="{6790419F-BF0B-4CB6-9350-BF51D5CB444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FEED320C-3A98-421A-8335-17BBCA9198BE}" type="presOf" srcId="{6790419F-BF0B-4CB6-9350-BF51D5CB4445}" destId="{A9192449-1D8E-47C3-BBD4-D6C98BD7ED55}" srcOrd="0" destOrd="0" presId="urn:microsoft.com/office/officeart/2005/8/layout/venn3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2DE458BA-668A-4440-96F0-B579B3B7A0C7}" srcId="{36C78F72-FFA6-4269-962E-AB4FAD58204E}" destId="{6790419F-BF0B-4CB6-9350-BF51D5CB4445}" srcOrd="3" destOrd="0" parTransId="{47C16497-FC94-41DC-B0D0-4978F9EE5ABA}" sibTransId="{4204EC98-78C8-4600-9C3A-FBA39CE02952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  <dgm:cxn modelId="{E611DA45-7287-4FD4-AB14-E1E86B5DB433}" type="presParOf" srcId="{14CC8F27-B2F7-4759-99EC-B728EF2821FD}" destId="{6EBC68D3-84A4-4B7D-B055-A077873470F0}" srcOrd="5" destOrd="0" presId="urn:microsoft.com/office/officeart/2005/8/layout/venn3"/>
    <dgm:cxn modelId="{7BFC4258-413E-409A-9DF9-95928C74404E}" type="presParOf" srcId="{14CC8F27-B2F7-4759-99EC-B728EF2821FD}" destId="{A9192449-1D8E-47C3-BBD4-D6C98BD7ED5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تلوين الخيوط والخامات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الخامات الملونة 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سحب/ رفع الخامات الملونة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90419F-BF0B-4CB6-9350-BF51D5CB4445}">
      <dgm:prSet custT="1"/>
      <dgm:spPr/>
      <dgm:t>
        <a:bodyPr/>
        <a:lstStyle/>
        <a:p>
          <a:r>
            <a:rPr lang="ar-BH" sz="26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7C16497-FC94-41DC-B0D0-4978F9EE5ABA}" type="par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204EC98-78C8-4600-9C3A-FBA39CE02952}" type="sibTrans" cxnId="{2DE458BA-668A-4440-96F0-B579B3B7A0C7}">
      <dgm:prSet/>
      <dgm:spPr/>
      <dgm:t>
        <a:bodyPr/>
        <a:lstStyle/>
        <a:p>
          <a:endParaRPr lang="en-US" sz="26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3A29AC0-0650-4369-A8F3-1407200C78C0}">
      <dgm:prSet/>
      <dgm:spPr/>
      <dgm:t>
        <a:bodyPr/>
        <a:lstStyle/>
        <a:p>
          <a:r>
            <a:rPr lang="ar-BH" dirty="0"/>
            <a:t>الإبداع في تنسيق الألوان </a:t>
          </a:r>
          <a:r>
            <a:rPr lang="ar-BH" dirty="0" smtClean="0"/>
            <a:t>والأشكال</a:t>
          </a:r>
          <a:endParaRPr lang="en-US" dirty="0"/>
        </a:p>
      </dgm:t>
    </dgm:pt>
    <dgm:pt modelId="{9ED91FCE-2F48-437C-AE8E-4CF459873FDD}" type="parTrans" cxnId="{AA30D3AD-10BA-42BC-BAE4-2D582423FDED}">
      <dgm:prSet/>
      <dgm:spPr/>
      <dgm:t>
        <a:bodyPr/>
        <a:lstStyle/>
        <a:p>
          <a:endParaRPr lang="en-US"/>
        </a:p>
      </dgm:t>
    </dgm:pt>
    <dgm:pt modelId="{FA8FAB21-F548-4594-AD6A-B5CB89C78EBF}" type="sibTrans" cxnId="{AA30D3AD-10BA-42BC-BAE4-2D582423FDED}">
      <dgm:prSet/>
      <dgm:spPr/>
      <dgm:t>
        <a:bodyPr/>
        <a:lstStyle/>
        <a:p>
          <a:endParaRPr lang="en-US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9E30C34-40A6-4227-8553-B96F3AD1DC08}" type="pres">
      <dgm:prSet presAssocID="{23A29AC0-0650-4369-A8F3-1407200C78C0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ABDED23E-7C4A-4698-A6D4-BAB48D3841B7}" type="pres">
      <dgm:prSet presAssocID="{FA8FAB21-F548-4594-AD6A-B5CB89C78EBF}" presName="space" presStyleCnt="0"/>
      <dgm:spPr/>
    </dgm:pt>
    <dgm:pt modelId="{2EBF07AC-8B79-4292-98B6-61DD20FB8D53}" type="pres">
      <dgm:prSet presAssocID="{C2308EF4-268B-4EB8-9D30-DA3DE17A65A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3" presStyleCnt="5" custLinFactNeighborX="30564" custLinFactNeighborY="343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EBC68D3-84A4-4B7D-B055-A077873470F0}" type="pres">
      <dgm:prSet presAssocID="{0FB2799D-D807-41E1-9351-D5E166DD5535}" presName="space" presStyleCnt="0"/>
      <dgm:spPr/>
    </dgm:pt>
    <dgm:pt modelId="{A9192449-1D8E-47C3-BBD4-D6C98BD7ED55}" type="pres">
      <dgm:prSet presAssocID="{6790419F-BF0B-4CB6-9350-BF51D5CB4445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AA30D3AD-10BA-42BC-BAE4-2D582423FDED}" srcId="{36C78F72-FFA6-4269-962E-AB4FAD58204E}" destId="{23A29AC0-0650-4369-A8F3-1407200C78C0}" srcOrd="0" destOrd="0" parTransId="{9ED91FCE-2F48-437C-AE8E-4CF459873FDD}" sibTransId="{FA8FAB21-F548-4594-AD6A-B5CB89C78EBF}"/>
    <dgm:cxn modelId="{2DE458BA-668A-4440-96F0-B579B3B7A0C7}" srcId="{36C78F72-FFA6-4269-962E-AB4FAD58204E}" destId="{6790419F-BF0B-4CB6-9350-BF51D5CB4445}" srcOrd="4" destOrd="0" parTransId="{47C16497-FC94-41DC-B0D0-4978F9EE5ABA}" sibTransId="{4204EC98-78C8-4600-9C3A-FBA39CE02952}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AB95F2F9-68A5-4D7C-B1DD-3F4698B008C3}" srcId="{36C78F72-FFA6-4269-962E-AB4FAD58204E}" destId="{D1FF8BD3-C46E-4534-AE81-389262E4EF4B}" srcOrd="2" destOrd="0" parTransId="{F09DA39F-06CD-4A81-9EF2-246DDEC2912F}" sibTransId="{E0EA151D-2585-4446-A2F4-F50B7A016BFF}"/>
    <dgm:cxn modelId="{8EF4C13A-BEEA-4589-A979-7FE94ED07F83}" srcId="{36C78F72-FFA6-4269-962E-AB4FAD58204E}" destId="{3944DC45-FDAF-4B87-9989-A1BF806BDD24}" srcOrd="3" destOrd="0" parTransId="{6A2EBC46-876E-4279-89D9-D753B3C58C1E}" sibTransId="{0FB2799D-D807-41E1-9351-D5E166DD5535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FEED320C-3A98-421A-8335-17BBCA9198BE}" type="presOf" srcId="{6790419F-BF0B-4CB6-9350-BF51D5CB4445}" destId="{A9192449-1D8E-47C3-BBD4-D6C98BD7ED55}" srcOrd="0" destOrd="0" presId="urn:microsoft.com/office/officeart/2005/8/layout/venn3"/>
    <dgm:cxn modelId="{DE03E060-9590-4EBB-8D32-BA2C71782D7E}" srcId="{36C78F72-FFA6-4269-962E-AB4FAD58204E}" destId="{C2308EF4-268B-4EB8-9D30-DA3DE17A65A7}" srcOrd="1" destOrd="0" parTransId="{82A77DB9-2D0C-4D7E-9D72-72EE001EA29E}" sibTransId="{05C098E4-F8F7-4795-A918-0AA62C35FC7C}"/>
    <dgm:cxn modelId="{67933857-43E8-4CCA-BD7E-3724B814FD42}" type="presOf" srcId="{23A29AC0-0650-4369-A8F3-1407200C78C0}" destId="{99E30C34-40A6-4227-8553-B96F3AD1DC08}" srcOrd="0" destOrd="0" presId="urn:microsoft.com/office/officeart/2005/8/layout/venn3"/>
    <dgm:cxn modelId="{D184D56F-2595-4168-A37E-9A37087C1E23}" type="presParOf" srcId="{14CC8F27-B2F7-4759-99EC-B728EF2821FD}" destId="{99E30C34-40A6-4227-8553-B96F3AD1DC08}" srcOrd="0" destOrd="0" presId="urn:microsoft.com/office/officeart/2005/8/layout/venn3"/>
    <dgm:cxn modelId="{45A5FC58-F28D-4F45-A35E-CFCC3E1050B8}" type="presParOf" srcId="{14CC8F27-B2F7-4759-99EC-B728EF2821FD}" destId="{ABDED23E-7C4A-4698-A6D4-BAB48D3841B7}" srcOrd="1" destOrd="0" presId="urn:microsoft.com/office/officeart/2005/8/layout/venn3"/>
    <dgm:cxn modelId="{F66CA8B1-3265-48A0-97A9-7E76EE27E752}" type="presParOf" srcId="{14CC8F27-B2F7-4759-99EC-B728EF2821FD}" destId="{2EBF07AC-8B79-4292-98B6-61DD20FB8D53}" srcOrd="2" destOrd="0" presId="urn:microsoft.com/office/officeart/2005/8/layout/venn3"/>
    <dgm:cxn modelId="{AF35D565-C3C5-405C-8600-2482264C6C37}" type="presParOf" srcId="{14CC8F27-B2F7-4759-99EC-B728EF2821FD}" destId="{F5F31846-9584-4B8C-8DFC-B592BE7ADFD2}" srcOrd="3" destOrd="0" presId="urn:microsoft.com/office/officeart/2005/8/layout/venn3"/>
    <dgm:cxn modelId="{82D2DC42-E798-4563-9401-6F79EE1ACDD3}" type="presParOf" srcId="{14CC8F27-B2F7-4759-99EC-B728EF2821FD}" destId="{C5EAFB26-0F68-45F9-9526-01E37D87B381}" srcOrd="4" destOrd="0" presId="urn:microsoft.com/office/officeart/2005/8/layout/venn3"/>
    <dgm:cxn modelId="{31ECE2A6-BBB9-4A67-AF73-1257060DE913}" type="presParOf" srcId="{14CC8F27-B2F7-4759-99EC-B728EF2821FD}" destId="{D08BA124-D5FC-4A73-8F36-F4DCDDE6A5E7}" srcOrd="5" destOrd="0" presId="urn:microsoft.com/office/officeart/2005/8/layout/venn3"/>
    <dgm:cxn modelId="{24559C43-3604-4D7F-A2A8-10668031692F}" type="presParOf" srcId="{14CC8F27-B2F7-4759-99EC-B728EF2821FD}" destId="{C68118EB-F332-4686-9645-30AE80FAA698}" srcOrd="6" destOrd="0" presId="urn:microsoft.com/office/officeart/2005/8/layout/venn3"/>
    <dgm:cxn modelId="{E611DA45-7287-4FD4-AB14-E1E86B5DB433}" type="presParOf" srcId="{14CC8F27-B2F7-4759-99EC-B728EF2821FD}" destId="{6EBC68D3-84A4-4B7D-B055-A077873470F0}" srcOrd="7" destOrd="0" presId="urn:microsoft.com/office/officeart/2005/8/layout/venn3"/>
    <dgm:cxn modelId="{7BFC4258-413E-409A-9DF9-95928C74404E}" type="presParOf" srcId="{14CC8F27-B2F7-4759-99EC-B728EF2821FD}" destId="{A9192449-1D8E-47C3-BBD4-D6C98BD7ED55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170210"/>
          <a:ext cx="11885257" cy="31365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519186" y="425241"/>
          <a:ext cx="2514161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3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أجهز الألوان في صحن</a:t>
          </a:r>
          <a:endParaRPr lang="en-US" sz="3300" kern="1200" dirty="0"/>
        </a:p>
      </dsp:txBody>
      <dsp:txXfrm rot="10800000">
        <a:off x="7974716" y="3162654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564603" y="399533"/>
          <a:ext cx="2746571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3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أثني الورقة بالنصف بالتساوي.</a:t>
          </a:r>
          <a:endParaRPr lang="en-US" sz="3300" kern="1200" dirty="0"/>
        </a:p>
      </dsp:txBody>
      <dsp:txXfrm rot="10800000">
        <a:off x="4122070" y="3162654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692541" y="388195"/>
          <a:ext cx="2883978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ألون الخيوط بالألوان.</a:t>
          </a:r>
          <a:endParaRPr lang="en-US" sz="3200" kern="1200" dirty="0"/>
        </a:p>
      </dsp:txBody>
      <dsp:txXfrm rot="10800000">
        <a:off x="336411" y="3162654"/>
        <a:ext cx="3597132" cy="1721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4C403-15C9-40AA-A9C9-71CAA8DCDF27}">
      <dsp:nvSpPr>
        <dsp:cNvPr id="0" name=""/>
        <dsp:cNvSpPr/>
      </dsp:nvSpPr>
      <dsp:spPr>
        <a:xfrm>
          <a:off x="0" y="-170210"/>
          <a:ext cx="11885257" cy="313651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04838-613E-4A74-91B4-CFC8B724E60C}">
      <dsp:nvSpPr>
        <dsp:cNvPr id="0" name=""/>
        <dsp:cNvSpPr/>
      </dsp:nvSpPr>
      <dsp:spPr>
        <a:xfrm>
          <a:off x="8298661" y="425241"/>
          <a:ext cx="2955210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E92B6A9-810E-4BBB-807A-623994DF88F0}">
      <dsp:nvSpPr>
        <dsp:cNvPr id="0" name=""/>
        <dsp:cNvSpPr/>
      </dsp:nvSpPr>
      <dsp:spPr>
        <a:xfrm rot="10800000">
          <a:off x="7920101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>
              <a:latin typeface="Sakkal Majalla" panose="02000000000000000000" pitchFamily="2" charset="-78"/>
              <a:cs typeface="Sakkal Majalla" panose="02000000000000000000" pitchFamily="2" charset="-78"/>
            </a:rPr>
            <a:t>4- أضع الخيط في الورقة بشكل عشوائي وأغلق الورقة.</a:t>
          </a:r>
          <a:endParaRPr lang="en-US" sz="2600" kern="1200" dirty="0"/>
        </a:p>
      </dsp:txBody>
      <dsp:txXfrm rot="10800000">
        <a:off x="7974716" y="3162654"/>
        <a:ext cx="3597132" cy="1721279"/>
      </dsp:txXfrm>
    </dsp:sp>
    <dsp:sp modelId="{07EC2FFD-2457-4511-BD73-4F6BA3A555E0}">
      <dsp:nvSpPr>
        <dsp:cNvPr id="0" name=""/>
        <dsp:cNvSpPr/>
      </dsp:nvSpPr>
      <dsp:spPr>
        <a:xfrm>
          <a:off x="4520325" y="399533"/>
          <a:ext cx="2835127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DD6F1E2-BE5F-4390-89CF-8B3564769CD1}">
      <dsp:nvSpPr>
        <dsp:cNvPr id="0" name=""/>
        <dsp:cNvSpPr/>
      </dsp:nvSpPr>
      <dsp:spPr>
        <a:xfrm rot="10800000">
          <a:off x="4067455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b="1" kern="1200">
              <a:latin typeface="Sakkal Majalla" panose="02000000000000000000" pitchFamily="2" charset="-78"/>
              <a:cs typeface="Sakkal Majalla" panose="02000000000000000000" pitchFamily="2" charset="-78"/>
            </a:rPr>
            <a:t>5- أضع الكتاب فوق الورقة مع الضغط وأسحب الجزء السفلي من الخيط.</a:t>
          </a:r>
          <a:endParaRPr lang="en-US" sz="2500" kern="1200" dirty="0"/>
        </a:p>
      </dsp:txBody>
      <dsp:txXfrm rot="10800000">
        <a:off x="4122070" y="3162654"/>
        <a:ext cx="3597132" cy="1721279"/>
      </dsp:txXfrm>
    </dsp:sp>
    <dsp:sp modelId="{2F58E11A-1330-4A42-95A5-F2D801E026E8}">
      <dsp:nvSpPr>
        <dsp:cNvPr id="0" name=""/>
        <dsp:cNvSpPr/>
      </dsp:nvSpPr>
      <dsp:spPr>
        <a:xfrm>
          <a:off x="646047" y="388195"/>
          <a:ext cx="2976966" cy="259864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0BDD932-7721-43A9-81F2-92AAE9DB4F2F}">
      <dsp:nvSpPr>
        <dsp:cNvPr id="0" name=""/>
        <dsp:cNvSpPr/>
      </dsp:nvSpPr>
      <dsp:spPr>
        <a:xfrm rot="10800000">
          <a:off x="281796" y="3162654"/>
          <a:ext cx="3706362" cy="1775894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النتيجة النهائية للعمل</a:t>
          </a:r>
          <a:endParaRPr lang="en-US" sz="2400" kern="1200" dirty="0"/>
        </a:p>
      </dsp:txBody>
      <dsp:txXfrm rot="10800000">
        <a:off x="336411" y="3162654"/>
        <a:ext cx="3597132" cy="1721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8035354" y="650"/>
          <a:ext cx="1885463" cy="18854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تلوين الخيط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11474" y="276770"/>
        <a:ext cx="1333223" cy="1333223"/>
      </dsp:txXfrm>
    </dsp:sp>
    <dsp:sp modelId="{C5EAFB26-0F68-45F9-9526-01E37D87B381}">
      <dsp:nvSpPr>
        <dsp:cNvPr id="0" name=""/>
        <dsp:cNvSpPr/>
      </dsp:nvSpPr>
      <dsp:spPr>
        <a:xfrm>
          <a:off x="6526983" y="650"/>
          <a:ext cx="1885463" cy="1885463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الخيط </a:t>
          </a:r>
          <a:r>
            <a:rPr lang="ar-BH" sz="26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الملوَّن 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03103" y="276770"/>
        <a:ext cx="1333223" cy="1333223"/>
      </dsp:txXfrm>
    </dsp:sp>
    <dsp:sp modelId="{C68118EB-F332-4686-9645-30AE80FAA698}">
      <dsp:nvSpPr>
        <dsp:cNvPr id="0" name=""/>
        <dsp:cNvSpPr/>
      </dsp:nvSpPr>
      <dsp:spPr>
        <a:xfrm>
          <a:off x="5133867" y="1301"/>
          <a:ext cx="1885463" cy="1885463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سحب الخيط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09987" y="277421"/>
        <a:ext cx="1333223" cy="1333223"/>
      </dsp:txXfrm>
    </dsp:sp>
    <dsp:sp modelId="{A9192449-1D8E-47C3-BBD4-D6C98BD7ED55}">
      <dsp:nvSpPr>
        <dsp:cNvPr id="0" name=""/>
        <dsp:cNvSpPr/>
      </dsp:nvSpPr>
      <dsp:spPr>
        <a:xfrm>
          <a:off x="3510241" y="650"/>
          <a:ext cx="1885463" cy="1885463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86361" y="276770"/>
        <a:ext cx="1333223" cy="1333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30C34-40A6-4227-8553-B96F3AD1DC08}">
      <dsp:nvSpPr>
        <dsp:cNvPr id="0" name=""/>
        <dsp:cNvSpPr/>
      </dsp:nvSpPr>
      <dsp:spPr>
        <a:xfrm>
          <a:off x="8789540" y="650"/>
          <a:ext cx="1885463" cy="188546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29210" rIns="103763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300" kern="1200" dirty="0"/>
            <a:t>الإبداع في تنسيق الألوان </a:t>
          </a:r>
          <a:r>
            <a:rPr lang="ar-BH" sz="2300" kern="1200" dirty="0" smtClean="0"/>
            <a:t>والأشكال</a:t>
          </a:r>
          <a:endParaRPr lang="en-US" sz="2300" kern="1200" dirty="0"/>
        </a:p>
      </dsp:txBody>
      <dsp:txXfrm>
        <a:off x="9065660" y="276770"/>
        <a:ext cx="1333223" cy="1333223"/>
      </dsp:txXfrm>
    </dsp:sp>
    <dsp:sp modelId="{2EBF07AC-8B79-4292-98B6-61DD20FB8D53}">
      <dsp:nvSpPr>
        <dsp:cNvPr id="0" name=""/>
        <dsp:cNvSpPr/>
      </dsp:nvSpPr>
      <dsp:spPr>
        <a:xfrm>
          <a:off x="7281169" y="650"/>
          <a:ext cx="1885463" cy="1885463"/>
        </a:xfrm>
        <a:prstGeom prst="ellipse">
          <a:avLst/>
        </a:prstGeom>
        <a:solidFill>
          <a:schemeClr val="accent2">
            <a:alpha val="50000"/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تلوين الخيوط والخامات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7289" y="276770"/>
        <a:ext cx="1333223" cy="1333223"/>
      </dsp:txXfrm>
    </dsp:sp>
    <dsp:sp modelId="{C5EAFB26-0F68-45F9-9526-01E37D87B381}">
      <dsp:nvSpPr>
        <dsp:cNvPr id="0" name=""/>
        <dsp:cNvSpPr/>
      </dsp:nvSpPr>
      <dsp:spPr>
        <a:xfrm>
          <a:off x="5772798" y="650"/>
          <a:ext cx="1885463" cy="1885463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6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إتقان تثبيت الخامات الملونة 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48918" y="276770"/>
        <a:ext cx="1333223" cy="1333223"/>
      </dsp:txXfrm>
    </dsp:sp>
    <dsp:sp modelId="{C68118EB-F332-4686-9645-30AE80FAA698}">
      <dsp:nvSpPr>
        <dsp:cNvPr id="0" name=""/>
        <dsp:cNvSpPr/>
      </dsp:nvSpPr>
      <dsp:spPr>
        <a:xfrm>
          <a:off x="4379681" y="1301"/>
          <a:ext cx="1885463" cy="1885463"/>
        </a:xfrm>
        <a:prstGeom prst="ellipse">
          <a:avLst/>
        </a:prstGeom>
        <a:solidFill>
          <a:schemeClr val="accent2">
            <a:alpha val="50000"/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إتقان  سحب/ رفع الخامات الملونة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55801" y="277421"/>
        <a:ext cx="1333223" cy="1333223"/>
      </dsp:txXfrm>
    </dsp:sp>
    <dsp:sp modelId="{A9192449-1D8E-47C3-BBD4-D6C98BD7ED55}">
      <dsp:nvSpPr>
        <dsp:cNvPr id="0" name=""/>
        <dsp:cNvSpPr/>
      </dsp:nvSpPr>
      <dsp:spPr>
        <a:xfrm>
          <a:off x="2756056" y="650"/>
          <a:ext cx="1885463" cy="1885463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63" tIns="33020" rIns="103763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6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6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32176" y="276770"/>
        <a:ext cx="1333223" cy="133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0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4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15.png"/><Relationship Id="rId5" Type="http://schemas.openxmlformats.org/officeDocument/2006/relationships/image" Target="../media/image11.svg"/><Relationship Id="rId10" Type="http://schemas.microsoft.com/office/2007/relationships/diagramDrawing" Target="../diagrams/drawing3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6.png"/><Relationship Id="rId5" Type="http://schemas.openxmlformats.org/officeDocument/2006/relationships/image" Target="../media/image11.svg"/><Relationship Id="rId15" Type="http://schemas.openxmlformats.org/officeDocument/2006/relationships/image" Target="../media/image15.png"/><Relationship Id="rId10" Type="http://schemas.microsoft.com/office/2007/relationships/diagramDrawing" Target="../diagrams/drawing4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9805" y="1599766"/>
            <a:ext cx="8891158" cy="923330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الثاني: الطباعة باستخدام الخيوط</a:t>
            </a:r>
            <a:endParaRPr lang="ar-BH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0" t="13046" r="16401" b="7353"/>
          <a:stretch/>
        </p:blipFill>
        <p:spPr>
          <a:xfrm rot="5400000">
            <a:off x="4453739" y="2720616"/>
            <a:ext cx="2963290" cy="28443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679040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357937784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الطباعة باستخدام الخيوط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1925" y="2494572"/>
            <a:ext cx="10786821" cy="2629519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ين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تج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المتعلم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بالخيوط المحدد وفق الخطوات الموضحة بإتقان.</a:t>
            </a: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المتعلِّم عملاً فنيًّا إبداعيًّا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بتوظيف طريقة الطباعة بالخيوط.</a:t>
            </a: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3353" y="145929"/>
            <a:ext cx="914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0321023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مقدِّمة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درس الطباعة باستخدام الخيوط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32895" y="1158400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780915" y="2068729"/>
            <a:ext cx="2257991" cy="29675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290553" y="2083369"/>
            <a:ext cx="2257991" cy="29675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76730" y="2226894"/>
            <a:ext cx="227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باستخدام الأكواب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35203" y="2177748"/>
            <a:ext cx="2320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باستخدام الخيوط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11622" y="1170160"/>
            <a:ext cx="8877768" cy="7835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52882" y="1250706"/>
            <a:ext cx="83952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 استخدام خامات من حولنا في عملية الطباعة منها: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4838" y="5200096"/>
            <a:ext cx="11143754" cy="6240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1242" y="5213300"/>
            <a:ext cx="11352362" cy="6309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5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وهناك خامات كثيرة أخرى ولكن درسنا هذا سيكون تطبيق للطباعة باستخدام الخيوط</a:t>
            </a:r>
          </a:p>
        </p:txBody>
      </p:sp>
      <p:pic>
        <p:nvPicPr>
          <p:cNvPr id="22" name="Picture 2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5" t="27417" r="55632" b="56670"/>
          <a:stretch/>
        </p:blipFill>
        <p:spPr bwMode="auto">
          <a:xfrm>
            <a:off x="6459959" y="3208051"/>
            <a:ext cx="1952171" cy="1673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3734608" y="2062016"/>
            <a:ext cx="2257991" cy="29675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8800" y="2279784"/>
            <a:ext cx="2355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باستخدام البالونات</a:t>
            </a:r>
          </a:p>
        </p:txBody>
      </p:sp>
      <p:pic>
        <p:nvPicPr>
          <p:cNvPr id="26" name="Picture 2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7" t="46612" r="36606" b="40431"/>
          <a:stretch/>
        </p:blipFill>
        <p:spPr bwMode="auto">
          <a:xfrm>
            <a:off x="3968588" y="3211450"/>
            <a:ext cx="1823776" cy="16705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1242637" y="2090487"/>
            <a:ext cx="2257991" cy="29675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90877" y="2245185"/>
            <a:ext cx="2361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الطباعة باستخدام الألعاب</a:t>
            </a:r>
          </a:p>
        </p:txBody>
      </p:sp>
      <p:pic>
        <p:nvPicPr>
          <p:cNvPr id="30" name="Picture 2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7" t="50208" r="64058" b="38610"/>
          <a:stretch/>
        </p:blipFill>
        <p:spPr bwMode="auto">
          <a:xfrm>
            <a:off x="1442507" y="3239289"/>
            <a:ext cx="1862009" cy="15777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97" t="31071" r="26442" b="56387"/>
          <a:stretch/>
        </p:blipFill>
        <p:spPr bwMode="auto">
          <a:xfrm>
            <a:off x="8924918" y="3208051"/>
            <a:ext cx="2022762" cy="1640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43894" y="-1859"/>
            <a:ext cx="855474" cy="85547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202170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  <p:bldP spid="11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3" grpId="0" animBg="1"/>
      <p:bldP spid="24" grpId="0"/>
      <p:bldP spid="27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لعمل الطباعة باستخدام الخيوط؟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84280" y="1433834"/>
            <a:ext cx="4403837" cy="4805601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صحن بلاستيك للألوان.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ألوان أكريليك.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ورقة بيضاء.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خيوط متينة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صوف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كتاب.</a:t>
            </a:r>
          </a:p>
          <a:p>
            <a:pPr marL="0" indent="0" algn="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" y="1849919"/>
            <a:ext cx="5297905" cy="3973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  <p:pic>
        <p:nvPicPr>
          <p:cNvPr id="7" name="Graphic 6" descr="Artist">
            <a:extLst>
              <a:ext uri="{FF2B5EF4-FFF2-40B4-BE49-F238E27FC236}">
                <a16:creationId xmlns:a16="http://schemas.microsoft.com/office/drawing/2014/main" xmlns="" id="{7ECFE6E8-8C24-4DA2-801B-F1273EF5D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5410" y="0"/>
            <a:ext cx="1363337" cy="136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40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الطباعة باستخدام الخيوط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12371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5617112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الطباعة باستخدام الخيوط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AD94CE73-BE7A-497E-9BBD-4F1CB5751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7217968"/>
              </p:ext>
            </p:extLst>
          </p:nvPr>
        </p:nvGraphicFramePr>
        <p:xfrm>
          <a:off x="175364" y="1418898"/>
          <a:ext cx="11885257" cy="488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6638356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A14C403-15C9-40AA-A9C9-71CAA8DCD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5504838-613E-4A74-91B4-CFC8B724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E92B6A9-810E-4BBB-807A-623994DF8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07EC2FFD-2457-4511-BD73-4F6BA3A55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4DD6F1E2-BE5F-4390-89CF-8B3564769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2F58E11A-1330-4A42-95A5-F2D801E02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0BDD932-7721-43A9-81F2-92AAE9DB4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02BF352-E8B6-4192-81A5-923447BB706F}"/>
              </a:ext>
            </a:extLst>
          </p:cNvPr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1049849-6B39-4785-BD2E-6C137B57C7AE}"/>
              </a:ext>
            </a:extLst>
          </p:cNvPr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97CA70A-B239-481E-891F-25163CE20D4E}"/>
              </a:ext>
            </a:extLst>
          </p:cNvPr>
          <p:cNvSpPr txBox="1">
            <a:spLocks/>
          </p:cNvSpPr>
          <p:nvPr/>
        </p:nvSpPr>
        <p:spPr>
          <a:xfrm>
            <a:off x="0" y="1816100"/>
            <a:ext cx="11830050" cy="1385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400" b="1">
                <a:latin typeface="Sakkal Majalla" panose="02000000000000000000" pitchFamily="2" charset="-78"/>
                <a:cs typeface="Sakkal Majalla" panose="02000000000000000000" pitchFamily="2" charset="-78"/>
              </a:rPr>
              <a:t>نفذ خطوات العمل المعروضة بالشريحتين السابقتين بدقة لإتقان عملية الطباعة بالخيوط كما بالمثال المعروض.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F3A657-A657-4AD6-91B7-9ABA9F601EF0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1 : التدرب على عملية الطباعة بالخيوط</a:t>
            </a:r>
            <a:endParaRPr lang="en-US" u="sng" dirty="0"/>
          </a:p>
        </p:txBody>
      </p:sp>
      <p:pic>
        <p:nvPicPr>
          <p:cNvPr id="13" name="Graphic 12" descr="Artist">
            <a:extLst>
              <a:ext uri="{FF2B5EF4-FFF2-40B4-BE49-F238E27FC236}">
                <a16:creationId xmlns:a16="http://schemas.microsoft.com/office/drawing/2014/main" xmlns="" id="{913F26F3-574E-4271-ABF2-2A7A88E2C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07797" y="3739401"/>
            <a:ext cx="1775053" cy="17750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1B48501-8BBA-4F09-BEA7-F360E0753D5E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86C1CD61-091A-47B0-838D-DEEF499D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7065206"/>
              </p:ext>
            </p:extLst>
          </p:nvPr>
        </p:nvGraphicFramePr>
        <p:xfrm>
          <a:off x="-800505" y="4357093"/>
          <a:ext cx="13431060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6" name="Graphic 15" descr="Blackboard">
            <a:extLst>
              <a:ext uri="{FF2B5EF4-FFF2-40B4-BE49-F238E27FC236}">
                <a16:creationId xmlns:a16="http://schemas.microsoft.com/office/drawing/2014/main" xmlns="" id="{BB731686-AAF8-4BB0-9057-F2F532BD23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1361386">
            <a:off x="627288" y="-53363"/>
            <a:ext cx="1089777" cy="108977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95241747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Graphic spid="15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نماذج وأفكار إبداعية للطباعة باستخدام الخيوط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8951" r="10320" b="7878"/>
          <a:stretch/>
        </p:blipFill>
        <p:spPr>
          <a:xfrm rot="10800000">
            <a:off x="6492010" y="1706109"/>
            <a:ext cx="4842937" cy="344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" r="5496" b="3269"/>
          <a:stretch/>
        </p:blipFill>
        <p:spPr>
          <a:xfrm>
            <a:off x="1093435" y="1703436"/>
            <a:ext cx="4842937" cy="3428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xmlns="" id="{ABD62F4D-1992-4B65-963E-929D2922F5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4031" y="138751"/>
            <a:ext cx="855474" cy="855474"/>
          </a:xfrm>
          <a:prstGeom prst="rect">
            <a:avLst/>
          </a:prstGeom>
        </p:spPr>
      </p:pic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xmlns="" id="{25774379-EA96-4521-8B3A-4896AA5963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06335" y="79825"/>
            <a:ext cx="91440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A963E0-EED3-4714-9426-E8978FD9AFA3}"/>
              </a:ext>
            </a:extLst>
          </p:cNvPr>
          <p:cNvSpPr/>
          <p:nvPr/>
        </p:nvSpPr>
        <p:spPr>
          <a:xfrm>
            <a:off x="996287" y="5643969"/>
            <a:ext cx="995774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الإنترنت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للاطلاع على المزيد من الأفكار</a:t>
            </a:r>
            <a:endParaRPr lang="en-US" sz="3600" dirty="0"/>
          </a:p>
        </p:txBody>
      </p:sp>
      <p:pic>
        <p:nvPicPr>
          <p:cNvPr id="10" name="Graphic 9" descr="Lightbulb and gear">
            <a:extLst>
              <a:ext uri="{FF2B5EF4-FFF2-40B4-BE49-F238E27FC236}">
                <a16:creationId xmlns:a16="http://schemas.microsoft.com/office/drawing/2014/main" xmlns="" id="{EA3F79CD-F48B-41D5-BB35-EF733C3235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3343" y="5643969"/>
            <a:ext cx="523220" cy="5232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7827211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02BF352-E8B6-4192-81A5-923447BB706F}"/>
              </a:ext>
            </a:extLst>
          </p:cNvPr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1049849-6B39-4785-BD2E-6C137B57C7AE}"/>
              </a:ext>
            </a:extLst>
          </p:cNvPr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pic>
        <p:nvPicPr>
          <p:cNvPr id="13" name="Graphic 12" descr="Artist">
            <a:extLst>
              <a:ext uri="{FF2B5EF4-FFF2-40B4-BE49-F238E27FC236}">
                <a16:creationId xmlns:a16="http://schemas.microsoft.com/office/drawing/2014/main" xmlns="" id="{913F26F3-574E-4271-ABF2-2A7A88E2CE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507797" y="3739401"/>
            <a:ext cx="1775053" cy="177505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1B48501-8BBA-4F09-BEA7-F360E0753D5E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xmlns="" id="{86C1CD61-091A-47B0-838D-DEEF499DC8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755949"/>
              </p:ext>
            </p:extLst>
          </p:nvPr>
        </p:nvGraphicFramePr>
        <p:xfrm>
          <a:off x="-800505" y="4357093"/>
          <a:ext cx="13431060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6A44397-8A0E-44BD-A103-3DD17E0D60A5}"/>
              </a:ext>
            </a:extLst>
          </p:cNvPr>
          <p:cNvSpPr txBox="1">
            <a:spLocks/>
          </p:cNvSpPr>
          <p:nvPr/>
        </p:nvSpPr>
        <p:spPr>
          <a:xfrm>
            <a:off x="0" y="42597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9" name="Graphic 18" descr="Head with gears">
            <a:extLst>
              <a:ext uri="{FF2B5EF4-FFF2-40B4-BE49-F238E27FC236}">
                <a16:creationId xmlns:a16="http://schemas.microsoft.com/office/drawing/2014/main" xmlns="" id="{11012808-BF2F-4960-9327-5F8E2F5321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09742" y="421398"/>
            <a:ext cx="855474" cy="855474"/>
          </a:xfrm>
          <a:prstGeom prst="rect">
            <a:avLst/>
          </a:prstGeom>
        </p:spPr>
      </p:pic>
      <p:pic>
        <p:nvPicPr>
          <p:cNvPr id="20" name="Graphic 19" descr="Lightbulb and gear">
            <a:extLst>
              <a:ext uri="{FF2B5EF4-FFF2-40B4-BE49-F238E27FC236}">
                <a16:creationId xmlns:a16="http://schemas.microsoft.com/office/drawing/2014/main" xmlns="" id="{D8406D50-184D-4AD2-B38B-44BB3CD78B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" y="42596"/>
            <a:ext cx="914400" cy="914400"/>
          </a:xfrm>
          <a:prstGeom prst="rect">
            <a:avLst/>
          </a:prstGeom>
        </p:spPr>
      </p:pic>
      <p:pic>
        <p:nvPicPr>
          <p:cNvPr id="21" name="Graphic 20" descr="Blackboard">
            <a:extLst>
              <a:ext uri="{FF2B5EF4-FFF2-40B4-BE49-F238E27FC236}">
                <a16:creationId xmlns:a16="http://schemas.microsoft.com/office/drawing/2014/main" xmlns="" id="{925BF535-BC61-4490-8146-35B6FDCEA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1361386">
            <a:off x="1261450" y="-23294"/>
            <a:ext cx="1089777" cy="108977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xmlns="" id="{86A09FAD-16F4-4B99-8235-F63D85C27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8" y="1427473"/>
            <a:ext cx="11828866" cy="1909062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نتج عملا فنيًّا إبداعيًّا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باستخدام الطباعة بالخيوط- ويمكنك توظيف خامات أخرى للطباعة إضافةً للخيوط، في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إنتاج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عملك الفني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88668"/>
            <a:ext cx="56300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- الصف الثالث- الدرس الثاني: الطباعة باستخدام الخيوط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85050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E30C34-40A6-4227-8553-B96F3AD1D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>
                                            <p:graphicEl>
                                              <a:dgm id="{99E30C34-40A6-4227-8553-B96F3AD1D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>
                                            <p:graphicEl>
                                              <a:dgm id="{2EBF07AC-8B79-4292-98B6-61DD20FB8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5">
                                            <p:graphicEl>
                                              <a:dgm id="{C5EAFB26-0F68-45F9-9526-01E37D87B3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>
                                            <p:graphicEl>
                                              <a:dgm id="{C68118EB-F332-4686-9645-30AE80FAA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>
                                            <p:graphicEl>
                                              <a:dgm id="{A9192449-1D8E-47C3-BBD4-D6C98BD7E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5" grpId="0">
        <p:bldSub>
          <a:bldDgm bld="one"/>
        </p:bldSub>
      </p:bldGraphic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6943527</TotalTime>
  <Words>362</Words>
  <Application>Microsoft Office PowerPoint</Application>
  <PresentationFormat>Widescreen</PresentationFormat>
  <Paragraphs>67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Office Theme</vt:lpstr>
      <vt:lpstr>PowerPoint Presentation</vt:lpstr>
      <vt:lpstr>أهداف درس الطباعة باستخدام الخيوط</vt:lpstr>
      <vt:lpstr>مقدِّمة درس الطباعة باستخدام الخيوط</vt:lpstr>
      <vt:lpstr>ماذا نحتاج لعمل الطباعة باستخدام الخيوط؟</vt:lpstr>
      <vt:lpstr>خطوات الطباعة باستخدام الخيوط</vt:lpstr>
      <vt:lpstr>خطوات الطباعة باستخدام الخيوط</vt:lpstr>
      <vt:lpstr>PowerPoint Presentation</vt:lpstr>
      <vt:lpstr>نماذج وأفكار إبداعية للطباعة باستخدام الخيوط</vt:lpstr>
      <vt:lpstr>أنتج عملا فنيًّا إبداعيًّا باستخدام الطباعة بالخيوط- ويمكنك توظيف خامات أخرى للطباعة إضافةً للخيوط، في إنتاج عملك الفني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256</cp:revision>
  <dcterms:created xsi:type="dcterms:W3CDTF">2020-03-04T10:47:58Z</dcterms:created>
  <dcterms:modified xsi:type="dcterms:W3CDTF">2020-10-12T12:45:42Z</dcterms:modified>
</cp:coreProperties>
</file>